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0" r:id="rId4"/>
    <p:sldId id="258" r:id="rId5"/>
    <p:sldId id="259" r:id="rId6"/>
    <p:sldId id="257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95582-696D-3642-BB94-8D0B415F015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936DB-B55B-DF4F-891E-1442440053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schmitt/Desktop/Yellowstone%20Tutorial/TimeLapse.640x360.070111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Yellowstone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t NWSC</a:t>
            </a:r>
          </a:p>
          <a:p>
            <a:endParaRPr lang="en-US" dirty="0" smtClean="0"/>
          </a:p>
          <a:p>
            <a:r>
              <a:rPr lang="en-US" sz="2571" dirty="0" smtClean="0"/>
              <a:t>January 15, 2013</a:t>
            </a:r>
          </a:p>
          <a:p>
            <a:r>
              <a:rPr lang="en-US" sz="2571" dirty="0" smtClean="0"/>
              <a:t>Peter Schmitt</a:t>
            </a:r>
          </a:p>
          <a:p>
            <a:r>
              <a:rPr lang="en-US" sz="2571" dirty="0" err="1" smtClean="0"/>
              <a:t>schmitt@ucar.edu</a:t>
            </a:r>
            <a:endParaRPr lang="en-US" sz="257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LTR-2.2.0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</a:p>
          <a:p>
            <a:pPr lvl="2"/>
            <a:r>
              <a:rPr lang="en-US" dirty="0" smtClean="0"/>
              <a:t>Download</a:t>
            </a:r>
          </a:p>
          <a:p>
            <a:pPr lvl="2"/>
            <a:r>
              <a:rPr lang="en-US" dirty="0" smtClean="0"/>
              <a:t>Compile</a:t>
            </a:r>
          </a:p>
          <a:p>
            <a:pPr lvl="2"/>
            <a:r>
              <a:rPr lang="en-US" dirty="0" smtClean="0"/>
              <a:t>Run</a:t>
            </a:r>
          </a:p>
          <a:p>
            <a:pPr lvl="2"/>
            <a:r>
              <a:rPr lang="en-US" dirty="0" smtClean="0"/>
              <a:t>Post-process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Computing at NCAR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Yellowstone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Compile &amp; Run LTR codes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NCAR Wyoming Supercomputing Center</a:t>
            </a:r>
            <a:endParaRPr lang="en-US" dirty="0"/>
          </a:p>
        </p:txBody>
      </p:sp>
      <p:pic>
        <p:nvPicPr>
          <p:cNvPr id="4" name="TimeLapse.640x360.070111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NCAR Wyoming Supercomputing Center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</a:p>
          <a:p>
            <a:pPr lvl="1"/>
            <a:r>
              <a:rPr lang="en-US" dirty="0" smtClean="0"/>
              <a:t>72,288 core (16 core/node)  -&gt; 4518 nodes</a:t>
            </a:r>
          </a:p>
          <a:p>
            <a:pPr lvl="1"/>
            <a:r>
              <a:rPr lang="en-US" dirty="0" smtClean="0"/>
              <a:t>Intel processors</a:t>
            </a:r>
          </a:p>
          <a:p>
            <a:pPr lvl="1"/>
            <a:r>
              <a:rPr lang="en-US" dirty="0" smtClean="0"/>
              <a:t>Low-latency high bandwidth interconnect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9009"/>
            <a:ext cx="9099789" cy="5863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Mesa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</a:t>
            </a:r>
            <a:r>
              <a:rPr lang="en-US" dirty="0" err="1" smtClean="0"/>
              <a:t>ptmp</a:t>
            </a:r>
            <a:r>
              <a:rPr lang="en-US" dirty="0" smtClean="0"/>
              <a:t>: read-only as of January 14</a:t>
            </a:r>
          </a:p>
          <a:p>
            <a:r>
              <a:rPr lang="en-US" dirty="0" err="1" smtClean="0"/>
              <a:t>Bluefire</a:t>
            </a:r>
            <a:r>
              <a:rPr lang="en-US" dirty="0" smtClean="0"/>
              <a:t>: January 31</a:t>
            </a:r>
          </a:p>
          <a:p>
            <a:r>
              <a:rPr lang="en-US" dirty="0" smtClean="0"/>
              <a:t>Mirage &amp; Storm: February 28</a:t>
            </a:r>
          </a:p>
          <a:p>
            <a:r>
              <a:rPr lang="en-US" dirty="0" smtClean="0"/>
              <a:t>/glade: March 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Yellowstone, Geyser &amp; Caldera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sam.ucar.edu</a:t>
            </a:r>
            <a:endParaRPr lang="en-US" dirty="0" smtClean="0"/>
          </a:p>
          <a:p>
            <a:r>
              <a:rPr lang="en-US" dirty="0" smtClean="0"/>
              <a:t>Software modules</a:t>
            </a:r>
          </a:p>
          <a:p>
            <a:r>
              <a:rPr lang="en-US" dirty="0" smtClean="0"/>
              <a:t>File systems</a:t>
            </a:r>
          </a:p>
          <a:p>
            <a:r>
              <a:rPr lang="en-US" dirty="0" smtClean="0"/>
              <a:t>Compute queues</a:t>
            </a:r>
          </a:p>
          <a:p>
            <a:r>
              <a:rPr lang="en-US" dirty="0" err="1" smtClean="0"/>
              <a:t>ssh</a:t>
            </a:r>
            <a:r>
              <a:rPr lang="en-US" dirty="0" smtClean="0"/>
              <a:t> </a:t>
            </a:r>
            <a:r>
              <a:rPr lang="en-US" dirty="0" err="1" smtClean="0"/>
              <a:t>username@yellowstone.ucar.edu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LTR version 2.2.0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InterComm-2.0</a:t>
            </a:r>
          </a:p>
          <a:p>
            <a:r>
              <a:rPr lang="en-US" dirty="0" err="1" smtClean="0"/>
              <a:t>MakeItSo</a:t>
            </a:r>
            <a:endParaRPr lang="en-US" dirty="0" smtClean="0"/>
          </a:p>
          <a:p>
            <a:r>
              <a:rPr lang="en-US" dirty="0" smtClean="0"/>
              <a:t>MPMD job scripts</a:t>
            </a:r>
          </a:p>
          <a:p>
            <a:r>
              <a:rPr lang="en-US" dirty="0" smtClean="0"/>
              <a:t>https://bugs.hao.ucar.edu/versions/17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132</Words>
  <Application>Microsoft Macintosh PowerPoint</Application>
  <PresentationFormat>On-screen Show (4:3)</PresentationFormat>
  <Paragraphs>39</Paragraphs>
  <Slides>10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Introduction to Yellowstone</vt:lpstr>
      <vt:lpstr>Outline</vt:lpstr>
      <vt:lpstr>NCAR Wyoming Supercomputing Center</vt:lpstr>
      <vt:lpstr>NCAR Wyoming Supercomputing Center</vt:lpstr>
      <vt:lpstr>Slide 5</vt:lpstr>
      <vt:lpstr>Mesa Lab</vt:lpstr>
      <vt:lpstr>Slide 7</vt:lpstr>
      <vt:lpstr>Yellowstone</vt:lpstr>
      <vt:lpstr>LTR version 2.2.0</vt:lpstr>
      <vt:lpstr>LTR-2.2.0</vt:lpstr>
    </vt:vector>
  </TitlesOfParts>
  <Company>NCAR HAO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Yellowstone</dc:title>
  <dc:creator>Peter Schmitt</dc:creator>
  <cp:lastModifiedBy>Peter Schmitt</cp:lastModifiedBy>
  <cp:revision>3</cp:revision>
  <cp:lastPrinted>2013-01-15T00:17:37Z</cp:lastPrinted>
  <dcterms:created xsi:type="dcterms:W3CDTF">2013-01-14T23:06:21Z</dcterms:created>
  <dcterms:modified xsi:type="dcterms:W3CDTF">2013-01-15T00:44:59Z</dcterms:modified>
</cp:coreProperties>
</file>