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AB2BB-59FA-4ACC-9BA9-60A86BFC3EC1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39D82-3E07-477F-A2F3-8BFA9F67CF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trandmaps.nasawavelength.org/strandmap.php?asnId=http%3A%2F%2Fasn.jesandco.org%2Fresources%2FS2366847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4791" b="4534"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"/>
            <a:ext cx="7772400" cy="5333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NASA SMS Interface (by SMILE)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5600" y="3505200"/>
            <a:ext cx="2209800" cy="1371600"/>
          </a:xfrm>
        </p:spPr>
        <p:txBody>
          <a:bodyPr>
            <a:normAutofit fontScale="32500" lnSpcReduction="20000"/>
          </a:bodyPr>
          <a:lstStyle/>
          <a:p>
            <a:r>
              <a:rPr lang="en-US" dirty="0" smtClean="0"/>
              <a:t>Shows number of resources indicated for each Benchmark. Screen shot captured 2/27/2013 from: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http://strandmaps.nasawavelength.org/strandmap.php?asnId=http%3A%2F%2Fasn.jesandco.org%2Fresources%2FS2366847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NASA SMS Interface (by SMILE)</vt:lpstr>
    </vt:vector>
  </TitlesOfParts>
  <Company>University Corporation for Atmospheric Research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NASA SMS Interface (by SMILE)</dc:title>
  <dc:creator>John Weatherley</dc:creator>
  <cp:lastModifiedBy>John Weatherley</cp:lastModifiedBy>
  <cp:revision>1</cp:revision>
  <dcterms:created xsi:type="dcterms:W3CDTF">2013-02-27T18:47:57Z</dcterms:created>
  <dcterms:modified xsi:type="dcterms:W3CDTF">2013-02-27T19:21:44Z</dcterms:modified>
</cp:coreProperties>
</file>