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wdp" ContentType="image/vnd.ms-photo"/>
  <Default Extension="MOV" ContentType="application/movie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3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48" r:id="rId1"/>
  </p:sldMasterIdLst>
  <p:notesMasterIdLst>
    <p:notesMasterId r:id="rId41"/>
  </p:notesMasterIdLst>
  <p:sldIdLst>
    <p:sldId id="256" r:id="rId2"/>
    <p:sldId id="276" r:id="rId3"/>
    <p:sldId id="274" r:id="rId4"/>
    <p:sldId id="275" r:id="rId5"/>
    <p:sldId id="283" r:id="rId6"/>
    <p:sldId id="279" r:id="rId7"/>
    <p:sldId id="257" r:id="rId8"/>
    <p:sldId id="280" r:id="rId9"/>
    <p:sldId id="289" r:id="rId10"/>
    <p:sldId id="259" r:id="rId11"/>
    <p:sldId id="258" r:id="rId12"/>
    <p:sldId id="261" r:id="rId13"/>
    <p:sldId id="281" r:id="rId14"/>
    <p:sldId id="290" r:id="rId15"/>
    <p:sldId id="260" r:id="rId16"/>
    <p:sldId id="282" r:id="rId17"/>
    <p:sldId id="277" r:id="rId18"/>
    <p:sldId id="291" r:id="rId19"/>
    <p:sldId id="262" r:id="rId20"/>
    <p:sldId id="264" r:id="rId21"/>
    <p:sldId id="265" r:id="rId22"/>
    <p:sldId id="284" r:id="rId23"/>
    <p:sldId id="292" r:id="rId24"/>
    <p:sldId id="271" r:id="rId25"/>
    <p:sldId id="272" r:id="rId26"/>
    <p:sldId id="285" r:id="rId27"/>
    <p:sldId id="287" r:id="rId28"/>
    <p:sldId id="293" r:id="rId29"/>
    <p:sldId id="263" r:id="rId30"/>
    <p:sldId id="288" r:id="rId31"/>
    <p:sldId id="273" r:id="rId32"/>
    <p:sldId id="266" r:id="rId33"/>
    <p:sldId id="270" r:id="rId34"/>
    <p:sldId id="286" r:id="rId35"/>
    <p:sldId id="294" r:id="rId36"/>
    <p:sldId id="267" r:id="rId37"/>
    <p:sldId id="268" r:id="rId38"/>
    <p:sldId id="295" r:id="rId39"/>
    <p:sldId id="269" r:id="rId4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770" autoAdjust="0"/>
    <p:restoredTop sz="87372" autoAdjust="0"/>
  </p:normalViewPr>
  <p:slideViewPr>
    <p:cSldViewPr snapToGrid="0" snapToObjects="1">
      <p:cViewPr>
        <p:scale>
          <a:sx n="85" d="100"/>
          <a:sy n="85" d="100"/>
        </p:scale>
        <p:origin x="-160" y="-2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notesMaster" Target="notesMasters/notesMaster1.xml"/><Relationship Id="rId42" Type="http://schemas.openxmlformats.org/officeDocument/2006/relationships/printerSettings" Target="printerSettings/printerSettings1.bin"/><Relationship Id="rId43" Type="http://schemas.openxmlformats.org/officeDocument/2006/relationships/presProps" Target="presProps.xml"/><Relationship Id="rId44" Type="http://schemas.openxmlformats.org/officeDocument/2006/relationships/viewProps" Target="viewProps.xml"/><Relationship Id="rId45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E793EFF-88CF-4442-B9AA-A243E5F9501D}" type="doc">
      <dgm:prSet loTypeId="urn:microsoft.com/office/officeart/2005/8/layout/bProcess4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FC6A50C-1261-5542-9CD7-6BC68251CEB3}">
      <dgm:prSet phldrT="[Text]"/>
      <dgm:spPr/>
      <dgm:t>
        <a:bodyPr/>
        <a:lstStyle/>
        <a:p>
          <a:r>
            <a:rPr lang="en-US" dirty="0" smtClean="0"/>
            <a:t>Make it Effective	</a:t>
          </a:r>
          <a:endParaRPr lang="en-US" dirty="0"/>
        </a:p>
      </dgm:t>
    </dgm:pt>
    <dgm:pt modelId="{0A24CB2F-9EBC-4A49-96BA-7FB762BA414F}" type="parTrans" cxnId="{5DE4BB2F-D6CC-7944-89BB-55F2FDA44946}">
      <dgm:prSet/>
      <dgm:spPr/>
      <dgm:t>
        <a:bodyPr/>
        <a:lstStyle/>
        <a:p>
          <a:endParaRPr lang="en-US"/>
        </a:p>
      </dgm:t>
    </dgm:pt>
    <dgm:pt modelId="{544B85AB-F892-B743-A3F6-95EA4EDC22E5}" type="sibTrans" cxnId="{5DE4BB2F-D6CC-7944-89BB-55F2FDA44946}">
      <dgm:prSet/>
      <dgm:spPr/>
      <dgm:t>
        <a:bodyPr/>
        <a:lstStyle/>
        <a:p>
          <a:endParaRPr lang="en-US"/>
        </a:p>
      </dgm:t>
    </dgm:pt>
    <dgm:pt modelId="{74ED3A36-B2AA-534E-B52B-5E346C1F1FB1}">
      <dgm:prSet phldrT="[Text]"/>
      <dgm:spPr/>
      <dgm:t>
        <a:bodyPr/>
        <a:lstStyle/>
        <a:p>
          <a:r>
            <a:rPr lang="en-US" dirty="0" smtClean="0"/>
            <a:t>Adapt</a:t>
          </a:r>
          <a:endParaRPr lang="en-US" dirty="0"/>
        </a:p>
      </dgm:t>
    </dgm:pt>
    <dgm:pt modelId="{94DA0C64-2722-0947-A120-774777556EF1}" type="parTrans" cxnId="{37FE79B0-C121-D542-9E32-0B130BD033E4}">
      <dgm:prSet/>
      <dgm:spPr/>
      <dgm:t>
        <a:bodyPr/>
        <a:lstStyle/>
        <a:p>
          <a:endParaRPr lang="en-US"/>
        </a:p>
      </dgm:t>
    </dgm:pt>
    <dgm:pt modelId="{6BBA5E5F-FA6A-D045-8CFC-2093DACB9794}" type="sibTrans" cxnId="{37FE79B0-C121-D542-9E32-0B130BD033E4}">
      <dgm:prSet/>
      <dgm:spPr/>
      <dgm:t>
        <a:bodyPr/>
        <a:lstStyle/>
        <a:p>
          <a:endParaRPr lang="en-US"/>
        </a:p>
      </dgm:t>
    </dgm:pt>
    <dgm:pt modelId="{48D382A3-7552-0747-8A84-E06CE833B32B}">
      <dgm:prSet phldrT="[Text]"/>
      <dgm:spPr/>
      <dgm:t>
        <a:bodyPr/>
        <a:lstStyle/>
        <a:p>
          <a:r>
            <a:rPr lang="en-US" dirty="0" smtClean="0"/>
            <a:t>Engage</a:t>
          </a:r>
          <a:endParaRPr lang="en-US" dirty="0"/>
        </a:p>
      </dgm:t>
    </dgm:pt>
    <dgm:pt modelId="{A93ED0F2-48AA-DC42-A0E4-4EAF3A6A4627}" type="parTrans" cxnId="{8EDC8599-A3DD-1B4F-A962-84C37836BB80}">
      <dgm:prSet/>
      <dgm:spPr/>
      <dgm:t>
        <a:bodyPr/>
        <a:lstStyle/>
        <a:p>
          <a:endParaRPr lang="en-US"/>
        </a:p>
      </dgm:t>
    </dgm:pt>
    <dgm:pt modelId="{8AF6C5A8-374E-FB43-B36C-5093D51A696E}" type="sibTrans" cxnId="{8EDC8599-A3DD-1B4F-A962-84C37836BB80}">
      <dgm:prSet/>
      <dgm:spPr/>
      <dgm:t>
        <a:bodyPr/>
        <a:lstStyle/>
        <a:p>
          <a:endParaRPr lang="en-US"/>
        </a:p>
      </dgm:t>
    </dgm:pt>
    <dgm:pt modelId="{19C139EF-8B48-D943-B496-3754FD7AC3FF}">
      <dgm:prSet phldrT="[Text]"/>
      <dgm:spPr/>
      <dgm:t>
        <a:bodyPr/>
        <a:lstStyle/>
        <a:p>
          <a:r>
            <a:rPr lang="en-US" dirty="0" smtClean="0"/>
            <a:t>Hold Accountable</a:t>
          </a:r>
          <a:endParaRPr lang="en-US" dirty="0"/>
        </a:p>
      </dgm:t>
    </dgm:pt>
    <dgm:pt modelId="{4DAB2D7A-1429-2C44-953C-2152A2268930}" type="parTrans" cxnId="{F5996345-0421-A142-9EA4-4F4A2FC0B91C}">
      <dgm:prSet/>
      <dgm:spPr/>
      <dgm:t>
        <a:bodyPr/>
        <a:lstStyle/>
        <a:p>
          <a:endParaRPr lang="en-US"/>
        </a:p>
      </dgm:t>
    </dgm:pt>
    <dgm:pt modelId="{735A18A8-49C7-7249-AF2F-3A4924273E4E}" type="sibTrans" cxnId="{F5996345-0421-A142-9EA4-4F4A2FC0B91C}">
      <dgm:prSet/>
      <dgm:spPr/>
      <dgm:t>
        <a:bodyPr/>
        <a:lstStyle/>
        <a:p>
          <a:endParaRPr lang="en-US"/>
        </a:p>
      </dgm:t>
    </dgm:pt>
    <dgm:pt modelId="{BFF4A0E5-0E99-B24F-A71B-57CA9A868ADE}">
      <dgm:prSet phldrT="[Text]"/>
      <dgm:spPr/>
      <dgm:t>
        <a:bodyPr/>
        <a:lstStyle/>
        <a:p>
          <a:r>
            <a:rPr lang="en-US" dirty="0" smtClean="0"/>
            <a:t>Examples</a:t>
          </a:r>
          <a:endParaRPr lang="en-US" dirty="0"/>
        </a:p>
      </dgm:t>
    </dgm:pt>
    <dgm:pt modelId="{3FE6DF6F-EEEA-2341-9950-473B848F9F9D}" type="parTrans" cxnId="{324A7A0C-26DA-4044-A56C-46E038639EB5}">
      <dgm:prSet/>
      <dgm:spPr/>
      <dgm:t>
        <a:bodyPr/>
        <a:lstStyle/>
        <a:p>
          <a:endParaRPr lang="en-US"/>
        </a:p>
      </dgm:t>
    </dgm:pt>
    <dgm:pt modelId="{4DFFF4C9-1EC9-6142-AECD-1779C849ECA9}" type="sibTrans" cxnId="{324A7A0C-26DA-4044-A56C-46E038639EB5}">
      <dgm:prSet/>
      <dgm:spPr/>
      <dgm:t>
        <a:bodyPr/>
        <a:lstStyle/>
        <a:p>
          <a:endParaRPr lang="en-US"/>
        </a:p>
      </dgm:t>
    </dgm:pt>
    <dgm:pt modelId="{2F2C8A55-A25A-AB43-9957-F99E8B21B2F3}">
      <dgm:prSet phldrT="[Text]"/>
      <dgm:spPr/>
      <dgm:t>
        <a:bodyPr/>
        <a:lstStyle/>
        <a:p>
          <a:r>
            <a:rPr lang="en-US" dirty="0" smtClean="0"/>
            <a:t>Logistics</a:t>
          </a:r>
          <a:endParaRPr lang="en-US" dirty="0"/>
        </a:p>
      </dgm:t>
    </dgm:pt>
    <dgm:pt modelId="{89A75696-5010-3B46-8EFF-7784A382B17C}" type="parTrans" cxnId="{A10C097A-18F4-1A48-BDC2-084C55E5F448}">
      <dgm:prSet/>
      <dgm:spPr/>
      <dgm:t>
        <a:bodyPr/>
        <a:lstStyle/>
        <a:p>
          <a:endParaRPr lang="en-US"/>
        </a:p>
      </dgm:t>
    </dgm:pt>
    <dgm:pt modelId="{41748E85-519B-1E4E-A867-361694663711}" type="sibTrans" cxnId="{A10C097A-18F4-1A48-BDC2-084C55E5F448}">
      <dgm:prSet/>
      <dgm:spPr/>
      <dgm:t>
        <a:bodyPr/>
        <a:lstStyle/>
        <a:p>
          <a:endParaRPr lang="en-US"/>
        </a:p>
      </dgm:t>
    </dgm:pt>
    <dgm:pt modelId="{8FCEF320-79AC-AD44-9A73-81C144794838}">
      <dgm:prSet phldrT="[Text]"/>
      <dgm:spPr/>
      <dgm:t>
        <a:bodyPr/>
        <a:lstStyle/>
        <a:p>
          <a:r>
            <a:rPr lang="en-US" dirty="0" smtClean="0"/>
            <a:t>Steps</a:t>
          </a:r>
          <a:endParaRPr lang="en-US" dirty="0"/>
        </a:p>
      </dgm:t>
    </dgm:pt>
    <dgm:pt modelId="{3C7AC24E-7199-A84F-AB9A-79963D7971D5}" type="parTrans" cxnId="{0782081F-FB7D-C44D-AC4A-51AB07C01EDA}">
      <dgm:prSet/>
      <dgm:spPr/>
      <dgm:t>
        <a:bodyPr/>
        <a:lstStyle/>
        <a:p>
          <a:endParaRPr lang="en-US"/>
        </a:p>
      </dgm:t>
    </dgm:pt>
    <dgm:pt modelId="{5B817AAE-1250-C941-AFDE-88D1C9DB087C}" type="sibTrans" cxnId="{0782081F-FB7D-C44D-AC4A-51AB07C01EDA}">
      <dgm:prSet/>
      <dgm:spPr/>
      <dgm:t>
        <a:bodyPr/>
        <a:lstStyle/>
        <a:p>
          <a:endParaRPr lang="en-US"/>
        </a:p>
      </dgm:t>
    </dgm:pt>
    <dgm:pt modelId="{3C0F5769-5170-9041-8F9E-794F36CDFF4E}">
      <dgm:prSet phldrT="[Text]"/>
      <dgm:spPr/>
      <dgm:t>
        <a:bodyPr/>
        <a:lstStyle/>
        <a:p>
          <a:r>
            <a:rPr lang="en-US" dirty="0" smtClean="0"/>
            <a:t>Tools</a:t>
          </a:r>
          <a:endParaRPr lang="en-US" dirty="0"/>
        </a:p>
      </dgm:t>
    </dgm:pt>
    <dgm:pt modelId="{9DB1EC93-AFCF-BD4C-A799-011458A5F24A}" type="parTrans" cxnId="{DBE75485-8DF8-3648-86CC-B6512DEB8EE2}">
      <dgm:prSet/>
      <dgm:spPr/>
      <dgm:t>
        <a:bodyPr/>
        <a:lstStyle/>
        <a:p>
          <a:endParaRPr lang="en-US"/>
        </a:p>
      </dgm:t>
    </dgm:pt>
    <dgm:pt modelId="{E7F83B33-0650-F248-87BF-4F9EB036E7A2}" type="sibTrans" cxnId="{DBE75485-8DF8-3648-86CC-B6512DEB8EE2}">
      <dgm:prSet/>
      <dgm:spPr/>
      <dgm:t>
        <a:bodyPr/>
        <a:lstStyle/>
        <a:p>
          <a:endParaRPr lang="en-US"/>
        </a:p>
      </dgm:t>
    </dgm:pt>
    <dgm:pt modelId="{B8674A76-7B5D-3C4D-ABE5-C458C443515D}" type="pres">
      <dgm:prSet presAssocID="{AE793EFF-88CF-4442-B9AA-A243E5F9501D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en-US"/>
        </a:p>
      </dgm:t>
    </dgm:pt>
    <dgm:pt modelId="{B71AC145-BEA1-8E47-AD20-DFFD1F7E471B}" type="pres">
      <dgm:prSet presAssocID="{5FC6A50C-1261-5542-9CD7-6BC68251CEB3}" presName="compNode" presStyleCnt="0"/>
      <dgm:spPr/>
    </dgm:pt>
    <dgm:pt modelId="{3A892CA2-96F5-6241-BA61-C03B2534A904}" type="pres">
      <dgm:prSet presAssocID="{5FC6A50C-1261-5542-9CD7-6BC68251CEB3}" presName="dummyConnPt" presStyleCnt="0"/>
      <dgm:spPr/>
    </dgm:pt>
    <dgm:pt modelId="{6E9321AE-D022-E346-8462-0AC6AD36D303}" type="pres">
      <dgm:prSet presAssocID="{5FC6A50C-1261-5542-9CD7-6BC68251CEB3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A82EE10-69CE-404F-ABF5-7BBE2A0DB687}" type="pres">
      <dgm:prSet presAssocID="{544B85AB-F892-B743-A3F6-95EA4EDC22E5}" presName="sibTrans" presStyleLbl="bgSibTrans2D1" presStyleIdx="0" presStyleCnt="7"/>
      <dgm:spPr/>
      <dgm:t>
        <a:bodyPr/>
        <a:lstStyle/>
        <a:p>
          <a:endParaRPr lang="en-US"/>
        </a:p>
      </dgm:t>
    </dgm:pt>
    <dgm:pt modelId="{3F46A986-24A4-B544-AB36-08C8EA0BCBCA}" type="pres">
      <dgm:prSet presAssocID="{74ED3A36-B2AA-534E-B52B-5E346C1F1FB1}" presName="compNode" presStyleCnt="0"/>
      <dgm:spPr/>
    </dgm:pt>
    <dgm:pt modelId="{EBC771C6-1AB2-384D-A033-9D9D25DD7E65}" type="pres">
      <dgm:prSet presAssocID="{74ED3A36-B2AA-534E-B52B-5E346C1F1FB1}" presName="dummyConnPt" presStyleCnt="0"/>
      <dgm:spPr/>
    </dgm:pt>
    <dgm:pt modelId="{BFDE1389-3A27-F34D-B6C5-0FF6AAC66CAF}" type="pres">
      <dgm:prSet presAssocID="{74ED3A36-B2AA-534E-B52B-5E346C1F1FB1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1956F43-C9EF-3E41-82B2-17D6C9B25EAF}" type="pres">
      <dgm:prSet presAssocID="{6BBA5E5F-FA6A-D045-8CFC-2093DACB9794}" presName="sibTrans" presStyleLbl="bgSibTrans2D1" presStyleIdx="1" presStyleCnt="7"/>
      <dgm:spPr/>
      <dgm:t>
        <a:bodyPr/>
        <a:lstStyle/>
        <a:p>
          <a:endParaRPr lang="en-US"/>
        </a:p>
      </dgm:t>
    </dgm:pt>
    <dgm:pt modelId="{2DBFAF9F-34A9-1A41-9A0F-88C65AA13173}" type="pres">
      <dgm:prSet presAssocID="{48D382A3-7552-0747-8A84-E06CE833B32B}" presName="compNode" presStyleCnt="0"/>
      <dgm:spPr/>
    </dgm:pt>
    <dgm:pt modelId="{32E688BD-8F6C-DE42-82F0-C1845E3116B8}" type="pres">
      <dgm:prSet presAssocID="{48D382A3-7552-0747-8A84-E06CE833B32B}" presName="dummyConnPt" presStyleCnt="0"/>
      <dgm:spPr/>
    </dgm:pt>
    <dgm:pt modelId="{9B9E5F63-F5AD-EA48-9386-3CC279CEB8A4}" type="pres">
      <dgm:prSet presAssocID="{48D382A3-7552-0747-8A84-E06CE833B32B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461F395-B464-2A4C-9507-EB92091FA293}" type="pres">
      <dgm:prSet presAssocID="{8AF6C5A8-374E-FB43-B36C-5093D51A696E}" presName="sibTrans" presStyleLbl="bgSibTrans2D1" presStyleIdx="2" presStyleCnt="7"/>
      <dgm:spPr/>
      <dgm:t>
        <a:bodyPr/>
        <a:lstStyle/>
        <a:p>
          <a:endParaRPr lang="en-US"/>
        </a:p>
      </dgm:t>
    </dgm:pt>
    <dgm:pt modelId="{5F23BB27-5105-004F-9127-43BF7F4FD664}" type="pres">
      <dgm:prSet presAssocID="{19C139EF-8B48-D943-B496-3754FD7AC3FF}" presName="compNode" presStyleCnt="0"/>
      <dgm:spPr/>
    </dgm:pt>
    <dgm:pt modelId="{172CC5B5-F155-6745-9967-BD7121E3B37E}" type="pres">
      <dgm:prSet presAssocID="{19C139EF-8B48-D943-B496-3754FD7AC3FF}" presName="dummyConnPt" presStyleCnt="0"/>
      <dgm:spPr/>
    </dgm:pt>
    <dgm:pt modelId="{AD4BA0C3-8100-B849-BB30-B0681841F3EF}" type="pres">
      <dgm:prSet presAssocID="{19C139EF-8B48-D943-B496-3754FD7AC3FF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377C5D7-80AE-BD49-9FE3-1B331C2B9BA5}" type="pres">
      <dgm:prSet presAssocID="{735A18A8-49C7-7249-AF2F-3A4924273E4E}" presName="sibTrans" presStyleLbl="bgSibTrans2D1" presStyleIdx="3" presStyleCnt="7"/>
      <dgm:spPr/>
      <dgm:t>
        <a:bodyPr/>
        <a:lstStyle/>
        <a:p>
          <a:endParaRPr lang="en-US"/>
        </a:p>
      </dgm:t>
    </dgm:pt>
    <dgm:pt modelId="{2201DF20-97DC-F54E-965C-B7E60654A794}" type="pres">
      <dgm:prSet presAssocID="{BFF4A0E5-0E99-B24F-A71B-57CA9A868ADE}" presName="compNode" presStyleCnt="0"/>
      <dgm:spPr/>
    </dgm:pt>
    <dgm:pt modelId="{38332B3F-E3D7-F341-A070-85038EA3F9CE}" type="pres">
      <dgm:prSet presAssocID="{BFF4A0E5-0E99-B24F-A71B-57CA9A868ADE}" presName="dummyConnPt" presStyleCnt="0"/>
      <dgm:spPr/>
    </dgm:pt>
    <dgm:pt modelId="{2AAFF95C-5763-7144-9147-60E678D2631B}" type="pres">
      <dgm:prSet presAssocID="{BFF4A0E5-0E99-B24F-A71B-57CA9A868ADE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3F2134-59C3-5548-BDF2-A567FA861833}" type="pres">
      <dgm:prSet presAssocID="{4DFFF4C9-1EC9-6142-AECD-1779C849ECA9}" presName="sibTrans" presStyleLbl="bgSibTrans2D1" presStyleIdx="4" presStyleCnt="7"/>
      <dgm:spPr/>
      <dgm:t>
        <a:bodyPr/>
        <a:lstStyle/>
        <a:p>
          <a:endParaRPr lang="en-US"/>
        </a:p>
      </dgm:t>
    </dgm:pt>
    <dgm:pt modelId="{ECAF863D-9F11-604C-88E3-9A4756964504}" type="pres">
      <dgm:prSet presAssocID="{2F2C8A55-A25A-AB43-9957-F99E8B21B2F3}" presName="compNode" presStyleCnt="0"/>
      <dgm:spPr/>
    </dgm:pt>
    <dgm:pt modelId="{C2EF3528-5717-0A4C-A79F-E6D59E8B51FD}" type="pres">
      <dgm:prSet presAssocID="{2F2C8A55-A25A-AB43-9957-F99E8B21B2F3}" presName="dummyConnPt" presStyleCnt="0"/>
      <dgm:spPr/>
    </dgm:pt>
    <dgm:pt modelId="{886C257C-C79A-F546-8120-9F0B21BDC778}" type="pres">
      <dgm:prSet presAssocID="{2F2C8A55-A25A-AB43-9957-F99E8B21B2F3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09129BD-4164-6E4A-9982-439E9A8BA35F}" type="pres">
      <dgm:prSet presAssocID="{41748E85-519B-1E4E-A867-361694663711}" presName="sibTrans" presStyleLbl="bgSibTrans2D1" presStyleIdx="5" presStyleCnt="7"/>
      <dgm:spPr/>
      <dgm:t>
        <a:bodyPr/>
        <a:lstStyle/>
        <a:p>
          <a:endParaRPr lang="en-US"/>
        </a:p>
      </dgm:t>
    </dgm:pt>
    <dgm:pt modelId="{A48730EE-C56E-6A44-B335-A45EA244B145}" type="pres">
      <dgm:prSet presAssocID="{8FCEF320-79AC-AD44-9A73-81C144794838}" presName="compNode" presStyleCnt="0"/>
      <dgm:spPr/>
    </dgm:pt>
    <dgm:pt modelId="{C612FEB3-06A3-A048-90C8-A27342077037}" type="pres">
      <dgm:prSet presAssocID="{8FCEF320-79AC-AD44-9A73-81C144794838}" presName="dummyConnPt" presStyleCnt="0"/>
      <dgm:spPr/>
    </dgm:pt>
    <dgm:pt modelId="{F070ED6C-A1E3-CD42-A8CB-CEB717CD080D}" type="pres">
      <dgm:prSet presAssocID="{8FCEF320-79AC-AD44-9A73-81C144794838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242B7A6-109E-CD4A-8365-18436C822615}" type="pres">
      <dgm:prSet presAssocID="{5B817AAE-1250-C941-AFDE-88D1C9DB087C}" presName="sibTrans" presStyleLbl="bgSibTrans2D1" presStyleIdx="6" presStyleCnt="7"/>
      <dgm:spPr/>
      <dgm:t>
        <a:bodyPr/>
        <a:lstStyle/>
        <a:p>
          <a:endParaRPr lang="en-US"/>
        </a:p>
      </dgm:t>
    </dgm:pt>
    <dgm:pt modelId="{535068DE-0B61-7C45-9373-4C8DF8C55F8B}" type="pres">
      <dgm:prSet presAssocID="{3C0F5769-5170-9041-8F9E-794F36CDFF4E}" presName="compNode" presStyleCnt="0"/>
      <dgm:spPr/>
    </dgm:pt>
    <dgm:pt modelId="{315EB4BE-9C40-8C40-843A-A93275451A5A}" type="pres">
      <dgm:prSet presAssocID="{3C0F5769-5170-9041-8F9E-794F36CDFF4E}" presName="dummyConnPt" presStyleCnt="0"/>
      <dgm:spPr/>
    </dgm:pt>
    <dgm:pt modelId="{956D5B00-C7D1-0642-8F31-DDD6BF77E379}" type="pres">
      <dgm:prSet presAssocID="{3C0F5769-5170-9041-8F9E-794F36CDFF4E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EDC8599-A3DD-1B4F-A962-84C37836BB80}" srcId="{AE793EFF-88CF-4442-B9AA-A243E5F9501D}" destId="{48D382A3-7552-0747-8A84-E06CE833B32B}" srcOrd="2" destOrd="0" parTransId="{A93ED0F2-48AA-DC42-A0E4-4EAF3A6A4627}" sibTransId="{8AF6C5A8-374E-FB43-B36C-5093D51A696E}"/>
    <dgm:cxn modelId="{324A7A0C-26DA-4044-A56C-46E038639EB5}" srcId="{AE793EFF-88CF-4442-B9AA-A243E5F9501D}" destId="{BFF4A0E5-0E99-B24F-A71B-57CA9A868ADE}" srcOrd="4" destOrd="0" parTransId="{3FE6DF6F-EEEA-2341-9950-473B848F9F9D}" sibTransId="{4DFFF4C9-1EC9-6142-AECD-1779C849ECA9}"/>
    <dgm:cxn modelId="{4CFB4D33-6B1B-4640-B26C-B65EFEB2A077}" type="presOf" srcId="{48D382A3-7552-0747-8A84-E06CE833B32B}" destId="{9B9E5F63-F5AD-EA48-9386-3CC279CEB8A4}" srcOrd="0" destOrd="0" presId="urn:microsoft.com/office/officeart/2005/8/layout/bProcess4"/>
    <dgm:cxn modelId="{89B0CB7E-CAA6-0546-AA70-55BB520DF617}" type="presOf" srcId="{8AF6C5A8-374E-FB43-B36C-5093D51A696E}" destId="{4461F395-B464-2A4C-9507-EB92091FA293}" srcOrd="0" destOrd="0" presId="urn:microsoft.com/office/officeart/2005/8/layout/bProcess4"/>
    <dgm:cxn modelId="{234BAAA8-2D80-7648-963B-94C216F5F67F}" type="presOf" srcId="{74ED3A36-B2AA-534E-B52B-5E346C1F1FB1}" destId="{BFDE1389-3A27-F34D-B6C5-0FF6AAC66CAF}" srcOrd="0" destOrd="0" presId="urn:microsoft.com/office/officeart/2005/8/layout/bProcess4"/>
    <dgm:cxn modelId="{91BCE477-6DB6-724D-9CD0-85D976A2076B}" type="presOf" srcId="{5FC6A50C-1261-5542-9CD7-6BC68251CEB3}" destId="{6E9321AE-D022-E346-8462-0AC6AD36D303}" srcOrd="0" destOrd="0" presId="urn:microsoft.com/office/officeart/2005/8/layout/bProcess4"/>
    <dgm:cxn modelId="{A10C097A-18F4-1A48-BDC2-084C55E5F448}" srcId="{AE793EFF-88CF-4442-B9AA-A243E5F9501D}" destId="{2F2C8A55-A25A-AB43-9957-F99E8B21B2F3}" srcOrd="5" destOrd="0" parTransId="{89A75696-5010-3B46-8EFF-7784A382B17C}" sibTransId="{41748E85-519B-1E4E-A867-361694663711}"/>
    <dgm:cxn modelId="{14B7DB6A-28DB-0A41-8E8F-8347518060AE}" type="presOf" srcId="{BFF4A0E5-0E99-B24F-A71B-57CA9A868ADE}" destId="{2AAFF95C-5763-7144-9147-60E678D2631B}" srcOrd="0" destOrd="0" presId="urn:microsoft.com/office/officeart/2005/8/layout/bProcess4"/>
    <dgm:cxn modelId="{EF1CB439-C29E-8444-AC5A-6559A04698D1}" type="presOf" srcId="{3C0F5769-5170-9041-8F9E-794F36CDFF4E}" destId="{956D5B00-C7D1-0642-8F31-DDD6BF77E379}" srcOrd="0" destOrd="0" presId="urn:microsoft.com/office/officeart/2005/8/layout/bProcess4"/>
    <dgm:cxn modelId="{DB6008FF-F0BA-0C4F-8037-C1151E42AB61}" type="presOf" srcId="{AE793EFF-88CF-4442-B9AA-A243E5F9501D}" destId="{B8674A76-7B5D-3C4D-ABE5-C458C443515D}" srcOrd="0" destOrd="0" presId="urn:microsoft.com/office/officeart/2005/8/layout/bProcess4"/>
    <dgm:cxn modelId="{911FE1F0-4080-EE4B-ABF5-B8FBE8850943}" type="presOf" srcId="{6BBA5E5F-FA6A-D045-8CFC-2093DACB9794}" destId="{C1956F43-C9EF-3E41-82B2-17D6C9B25EAF}" srcOrd="0" destOrd="0" presId="urn:microsoft.com/office/officeart/2005/8/layout/bProcess4"/>
    <dgm:cxn modelId="{DBE75485-8DF8-3648-86CC-B6512DEB8EE2}" srcId="{AE793EFF-88CF-4442-B9AA-A243E5F9501D}" destId="{3C0F5769-5170-9041-8F9E-794F36CDFF4E}" srcOrd="7" destOrd="0" parTransId="{9DB1EC93-AFCF-BD4C-A799-011458A5F24A}" sibTransId="{E7F83B33-0650-F248-87BF-4F9EB036E7A2}"/>
    <dgm:cxn modelId="{37FE79B0-C121-D542-9E32-0B130BD033E4}" srcId="{AE793EFF-88CF-4442-B9AA-A243E5F9501D}" destId="{74ED3A36-B2AA-534E-B52B-5E346C1F1FB1}" srcOrd="1" destOrd="0" parTransId="{94DA0C64-2722-0947-A120-774777556EF1}" sibTransId="{6BBA5E5F-FA6A-D045-8CFC-2093DACB9794}"/>
    <dgm:cxn modelId="{0782081F-FB7D-C44D-AC4A-51AB07C01EDA}" srcId="{AE793EFF-88CF-4442-B9AA-A243E5F9501D}" destId="{8FCEF320-79AC-AD44-9A73-81C144794838}" srcOrd="6" destOrd="0" parTransId="{3C7AC24E-7199-A84F-AB9A-79963D7971D5}" sibTransId="{5B817AAE-1250-C941-AFDE-88D1C9DB087C}"/>
    <dgm:cxn modelId="{66FC44A7-7507-1A46-9342-BB1057C30261}" type="presOf" srcId="{735A18A8-49C7-7249-AF2F-3A4924273E4E}" destId="{F377C5D7-80AE-BD49-9FE3-1B331C2B9BA5}" srcOrd="0" destOrd="0" presId="urn:microsoft.com/office/officeart/2005/8/layout/bProcess4"/>
    <dgm:cxn modelId="{78A61228-8F0D-954D-81A2-8202F8EDF860}" type="presOf" srcId="{41748E85-519B-1E4E-A867-361694663711}" destId="{809129BD-4164-6E4A-9982-439E9A8BA35F}" srcOrd="0" destOrd="0" presId="urn:microsoft.com/office/officeart/2005/8/layout/bProcess4"/>
    <dgm:cxn modelId="{C9A3EB08-3FDE-8940-8B9E-A879A295E00C}" type="presOf" srcId="{544B85AB-F892-B743-A3F6-95EA4EDC22E5}" destId="{7A82EE10-69CE-404F-ABF5-7BBE2A0DB687}" srcOrd="0" destOrd="0" presId="urn:microsoft.com/office/officeart/2005/8/layout/bProcess4"/>
    <dgm:cxn modelId="{5DE4BB2F-D6CC-7944-89BB-55F2FDA44946}" srcId="{AE793EFF-88CF-4442-B9AA-A243E5F9501D}" destId="{5FC6A50C-1261-5542-9CD7-6BC68251CEB3}" srcOrd="0" destOrd="0" parTransId="{0A24CB2F-9EBC-4A49-96BA-7FB762BA414F}" sibTransId="{544B85AB-F892-B743-A3F6-95EA4EDC22E5}"/>
    <dgm:cxn modelId="{F5996345-0421-A142-9EA4-4F4A2FC0B91C}" srcId="{AE793EFF-88CF-4442-B9AA-A243E5F9501D}" destId="{19C139EF-8B48-D943-B496-3754FD7AC3FF}" srcOrd="3" destOrd="0" parTransId="{4DAB2D7A-1429-2C44-953C-2152A2268930}" sibTransId="{735A18A8-49C7-7249-AF2F-3A4924273E4E}"/>
    <dgm:cxn modelId="{F1BF6AF6-091B-FE4F-B96F-0F781E1B77AF}" type="presOf" srcId="{2F2C8A55-A25A-AB43-9957-F99E8B21B2F3}" destId="{886C257C-C79A-F546-8120-9F0B21BDC778}" srcOrd="0" destOrd="0" presId="urn:microsoft.com/office/officeart/2005/8/layout/bProcess4"/>
    <dgm:cxn modelId="{09A9113C-EABB-9F40-A398-DC1FC1595237}" type="presOf" srcId="{19C139EF-8B48-D943-B496-3754FD7AC3FF}" destId="{AD4BA0C3-8100-B849-BB30-B0681841F3EF}" srcOrd="0" destOrd="0" presId="urn:microsoft.com/office/officeart/2005/8/layout/bProcess4"/>
    <dgm:cxn modelId="{50EE876B-B758-BA40-9CF3-7E66593D1098}" type="presOf" srcId="{5B817AAE-1250-C941-AFDE-88D1C9DB087C}" destId="{5242B7A6-109E-CD4A-8365-18436C822615}" srcOrd="0" destOrd="0" presId="urn:microsoft.com/office/officeart/2005/8/layout/bProcess4"/>
    <dgm:cxn modelId="{B5BC33E2-1EC6-D344-97D5-76CA463E3953}" type="presOf" srcId="{8FCEF320-79AC-AD44-9A73-81C144794838}" destId="{F070ED6C-A1E3-CD42-A8CB-CEB717CD080D}" srcOrd="0" destOrd="0" presId="urn:microsoft.com/office/officeart/2005/8/layout/bProcess4"/>
    <dgm:cxn modelId="{065B429C-F1DE-CF47-85D8-D44873833598}" type="presOf" srcId="{4DFFF4C9-1EC9-6142-AECD-1779C849ECA9}" destId="{793F2134-59C3-5548-BDF2-A567FA861833}" srcOrd="0" destOrd="0" presId="urn:microsoft.com/office/officeart/2005/8/layout/bProcess4"/>
    <dgm:cxn modelId="{72692C2E-34DF-C54D-93F5-72854BBBCA07}" type="presParOf" srcId="{B8674A76-7B5D-3C4D-ABE5-C458C443515D}" destId="{B71AC145-BEA1-8E47-AD20-DFFD1F7E471B}" srcOrd="0" destOrd="0" presId="urn:microsoft.com/office/officeart/2005/8/layout/bProcess4"/>
    <dgm:cxn modelId="{5D11EE14-E2F1-3242-9E27-A4942D310525}" type="presParOf" srcId="{B71AC145-BEA1-8E47-AD20-DFFD1F7E471B}" destId="{3A892CA2-96F5-6241-BA61-C03B2534A904}" srcOrd="0" destOrd="0" presId="urn:microsoft.com/office/officeart/2005/8/layout/bProcess4"/>
    <dgm:cxn modelId="{BECB3F0E-84CD-A649-9ABB-CAAE68877AC8}" type="presParOf" srcId="{B71AC145-BEA1-8E47-AD20-DFFD1F7E471B}" destId="{6E9321AE-D022-E346-8462-0AC6AD36D303}" srcOrd="1" destOrd="0" presId="urn:microsoft.com/office/officeart/2005/8/layout/bProcess4"/>
    <dgm:cxn modelId="{9724BAC6-E52D-6441-B22C-B6B04EF474A5}" type="presParOf" srcId="{B8674A76-7B5D-3C4D-ABE5-C458C443515D}" destId="{7A82EE10-69CE-404F-ABF5-7BBE2A0DB687}" srcOrd="1" destOrd="0" presId="urn:microsoft.com/office/officeart/2005/8/layout/bProcess4"/>
    <dgm:cxn modelId="{8252A242-BBF0-4A4B-901E-1B4BEA337B02}" type="presParOf" srcId="{B8674A76-7B5D-3C4D-ABE5-C458C443515D}" destId="{3F46A986-24A4-B544-AB36-08C8EA0BCBCA}" srcOrd="2" destOrd="0" presId="urn:microsoft.com/office/officeart/2005/8/layout/bProcess4"/>
    <dgm:cxn modelId="{2849993A-E55B-7C48-A8B7-D2BD774974C2}" type="presParOf" srcId="{3F46A986-24A4-B544-AB36-08C8EA0BCBCA}" destId="{EBC771C6-1AB2-384D-A033-9D9D25DD7E65}" srcOrd="0" destOrd="0" presId="urn:microsoft.com/office/officeart/2005/8/layout/bProcess4"/>
    <dgm:cxn modelId="{B01F95B4-D020-964C-B6BD-628F264F08C2}" type="presParOf" srcId="{3F46A986-24A4-B544-AB36-08C8EA0BCBCA}" destId="{BFDE1389-3A27-F34D-B6C5-0FF6AAC66CAF}" srcOrd="1" destOrd="0" presId="urn:microsoft.com/office/officeart/2005/8/layout/bProcess4"/>
    <dgm:cxn modelId="{4BC2F8EF-C01B-ED4C-AD5B-AB8BD7CF237B}" type="presParOf" srcId="{B8674A76-7B5D-3C4D-ABE5-C458C443515D}" destId="{C1956F43-C9EF-3E41-82B2-17D6C9B25EAF}" srcOrd="3" destOrd="0" presId="urn:microsoft.com/office/officeart/2005/8/layout/bProcess4"/>
    <dgm:cxn modelId="{B97E2E72-2C90-D14A-8581-02DEBA63CB2F}" type="presParOf" srcId="{B8674A76-7B5D-3C4D-ABE5-C458C443515D}" destId="{2DBFAF9F-34A9-1A41-9A0F-88C65AA13173}" srcOrd="4" destOrd="0" presId="urn:microsoft.com/office/officeart/2005/8/layout/bProcess4"/>
    <dgm:cxn modelId="{1DDFB32B-F12B-7640-9580-5AADD3C3DC1A}" type="presParOf" srcId="{2DBFAF9F-34A9-1A41-9A0F-88C65AA13173}" destId="{32E688BD-8F6C-DE42-82F0-C1845E3116B8}" srcOrd="0" destOrd="0" presId="urn:microsoft.com/office/officeart/2005/8/layout/bProcess4"/>
    <dgm:cxn modelId="{503DC3D7-0440-C946-BD6A-5C1E3072E597}" type="presParOf" srcId="{2DBFAF9F-34A9-1A41-9A0F-88C65AA13173}" destId="{9B9E5F63-F5AD-EA48-9386-3CC279CEB8A4}" srcOrd="1" destOrd="0" presId="urn:microsoft.com/office/officeart/2005/8/layout/bProcess4"/>
    <dgm:cxn modelId="{5265155E-4678-6C46-AE1E-9628F0D5CF7C}" type="presParOf" srcId="{B8674A76-7B5D-3C4D-ABE5-C458C443515D}" destId="{4461F395-B464-2A4C-9507-EB92091FA293}" srcOrd="5" destOrd="0" presId="urn:microsoft.com/office/officeart/2005/8/layout/bProcess4"/>
    <dgm:cxn modelId="{F3E95EDA-F469-8F45-AAF1-AB369876D7FF}" type="presParOf" srcId="{B8674A76-7B5D-3C4D-ABE5-C458C443515D}" destId="{5F23BB27-5105-004F-9127-43BF7F4FD664}" srcOrd="6" destOrd="0" presId="urn:microsoft.com/office/officeart/2005/8/layout/bProcess4"/>
    <dgm:cxn modelId="{B789EEA0-3091-8A42-96CC-8CB3C3287CFA}" type="presParOf" srcId="{5F23BB27-5105-004F-9127-43BF7F4FD664}" destId="{172CC5B5-F155-6745-9967-BD7121E3B37E}" srcOrd="0" destOrd="0" presId="urn:microsoft.com/office/officeart/2005/8/layout/bProcess4"/>
    <dgm:cxn modelId="{B0F072C2-17B5-6047-B161-6A9E06DAF69B}" type="presParOf" srcId="{5F23BB27-5105-004F-9127-43BF7F4FD664}" destId="{AD4BA0C3-8100-B849-BB30-B0681841F3EF}" srcOrd="1" destOrd="0" presId="urn:microsoft.com/office/officeart/2005/8/layout/bProcess4"/>
    <dgm:cxn modelId="{CE7598E4-1A98-BC4F-8C0F-9236891D8526}" type="presParOf" srcId="{B8674A76-7B5D-3C4D-ABE5-C458C443515D}" destId="{F377C5D7-80AE-BD49-9FE3-1B331C2B9BA5}" srcOrd="7" destOrd="0" presId="urn:microsoft.com/office/officeart/2005/8/layout/bProcess4"/>
    <dgm:cxn modelId="{BC819362-C564-9D47-8289-D377C81606B8}" type="presParOf" srcId="{B8674A76-7B5D-3C4D-ABE5-C458C443515D}" destId="{2201DF20-97DC-F54E-965C-B7E60654A794}" srcOrd="8" destOrd="0" presId="urn:microsoft.com/office/officeart/2005/8/layout/bProcess4"/>
    <dgm:cxn modelId="{8FD42580-D324-B14E-B025-BBFDB264C3C8}" type="presParOf" srcId="{2201DF20-97DC-F54E-965C-B7E60654A794}" destId="{38332B3F-E3D7-F341-A070-85038EA3F9CE}" srcOrd="0" destOrd="0" presId="urn:microsoft.com/office/officeart/2005/8/layout/bProcess4"/>
    <dgm:cxn modelId="{73FB410E-F6ED-EB46-BE90-171E9A1AD656}" type="presParOf" srcId="{2201DF20-97DC-F54E-965C-B7E60654A794}" destId="{2AAFF95C-5763-7144-9147-60E678D2631B}" srcOrd="1" destOrd="0" presId="urn:microsoft.com/office/officeart/2005/8/layout/bProcess4"/>
    <dgm:cxn modelId="{3BA129E7-6422-8F43-AB40-99E6E91BCEC2}" type="presParOf" srcId="{B8674A76-7B5D-3C4D-ABE5-C458C443515D}" destId="{793F2134-59C3-5548-BDF2-A567FA861833}" srcOrd="9" destOrd="0" presId="urn:microsoft.com/office/officeart/2005/8/layout/bProcess4"/>
    <dgm:cxn modelId="{B4B9C95A-161B-6F4C-8240-4DE07F992483}" type="presParOf" srcId="{B8674A76-7B5D-3C4D-ABE5-C458C443515D}" destId="{ECAF863D-9F11-604C-88E3-9A4756964504}" srcOrd="10" destOrd="0" presId="urn:microsoft.com/office/officeart/2005/8/layout/bProcess4"/>
    <dgm:cxn modelId="{7F7F490E-F12D-894B-B88B-E35992F46553}" type="presParOf" srcId="{ECAF863D-9F11-604C-88E3-9A4756964504}" destId="{C2EF3528-5717-0A4C-A79F-E6D59E8B51FD}" srcOrd="0" destOrd="0" presId="urn:microsoft.com/office/officeart/2005/8/layout/bProcess4"/>
    <dgm:cxn modelId="{38BEBBF8-7E2F-4645-A190-C2829E5D9CE2}" type="presParOf" srcId="{ECAF863D-9F11-604C-88E3-9A4756964504}" destId="{886C257C-C79A-F546-8120-9F0B21BDC778}" srcOrd="1" destOrd="0" presId="urn:microsoft.com/office/officeart/2005/8/layout/bProcess4"/>
    <dgm:cxn modelId="{E519F5E5-B21D-1546-9D4E-F133FAE5637B}" type="presParOf" srcId="{B8674A76-7B5D-3C4D-ABE5-C458C443515D}" destId="{809129BD-4164-6E4A-9982-439E9A8BA35F}" srcOrd="11" destOrd="0" presId="urn:microsoft.com/office/officeart/2005/8/layout/bProcess4"/>
    <dgm:cxn modelId="{B6843412-8B54-814D-87F7-480A6E7540DE}" type="presParOf" srcId="{B8674A76-7B5D-3C4D-ABE5-C458C443515D}" destId="{A48730EE-C56E-6A44-B335-A45EA244B145}" srcOrd="12" destOrd="0" presId="urn:microsoft.com/office/officeart/2005/8/layout/bProcess4"/>
    <dgm:cxn modelId="{1FE646F9-1EB6-F041-9EBA-DF15F86BDB03}" type="presParOf" srcId="{A48730EE-C56E-6A44-B335-A45EA244B145}" destId="{C612FEB3-06A3-A048-90C8-A27342077037}" srcOrd="0" destOrd="0" presId="urn:microsoft.com/office/officeart/2005/8/layout/bProcess4"/>
    <dgm:cxn modelId="{66CF5963-12D0-5542-8714-7FB5264A227E}" type="presParOf" srcId="{A48730EE-C56E-6A44-B335-A45EA244B145}" destId="{F070ED6C-A1E3-CD42-A8CB-CEB717CD080D}" srcOrd="1" destOrd="0" presId="urn:microsoft.com/office/officeart/2005/8/layout/bProcess4"/>
    <dgm:cxn modelId="{2E57C1DF-79BA-9A4C-9E95-C6F3CFFFFD48}" type="presParOf" srcId="{B8674A76-7B5D-3C4D-ABE5-C458C443515D}" destId="{5242B7A6-109E-CD4A-8365-18436C822615}" srcOrd="13" destOrd="0" presId="urn:microsoft.com/office/officeart/2005/8/layout/bProcess4"/>
    <dgm:cxn modelId="{008AE36F-B36C-2244-83B8-32F65C4EFE94}" type="presParOf" srcId="{B8674A76-7B5D-3C4D-ABE5-C458C443515D}" destId="{535068DE-0B61-7C45-9373-4C8DF8C55F8B}" srcOrd="14" destOrd="0" presId="urn:microsoft.com/office/officeart/2005/8/layout/bProcess4"/>
    <dgm:cxn modelId="{14FE1539-424F-E149-AACF-F2D1B69A5AD0}" type="presParOf" srcId="{535068DE-0B61-7C45-9373-4C8DF8C55F8B}" destId="{315EB4BE-9C40-8C40-843A-A93275451A5A}" srcOrd="0" destOrd="0" presId="urn:microsoft.com/office/officeart/2005/8/layout/bProcess4"/>
    <dgm:cxn modelId="{056F688A-F9E3-4548-A2D8-34DA9ABBE0F8}" type="presParOf" srcId="{535068DE-0B61-7C45-9373-4C8DF8C55F8B}" destId="{956D5B00-C7D1-0642-8F31-DDD6BF77E379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E793EFF-88CF-4442-B9AA-A243E5F9501D}" type="doc">
      <dgm:prSet loTypeId="urn:microsoft.com/office/officeart/2005/8/layout/bProcess4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FC6A50C-1261-5542-9CD7-6BC68251CEB3}">
      <dgm:prSet phldrT="[Text]"/>
      <dgm:spPr/>
      <dgm:t>
        <a:bodyPr/>
        <a:lstStyle/>
        <a:p>
          <a:r>
            <a:rPr lang="en-US" dirty="0" smtClean="0"/>
            <a:t>Make it Effective	</a:t>
          </a:r>
          <a:endParaRPr lang="en-US" dirty="0"/>
        </a:p>
      </dgm:t>
    </dgm:pt>
    <dgm:pt modelId="{0A24CB2F-9EBC-4A49-96BA-7FB762BA414F}" type="parTrans" cxnId="{5DE4BB2F-D6CC-7944-89BB-55F2FDA44946}">
      <dgm:prSet/>
      <dgm:spPr/>
      <dgm:t>
        <a:bodyPr/>
        <a:lstStyle/>
        <a:p>
          <a:endParaRPr lang="en-US"/>
        </a:p>
      </dgm:t>
    </dgm:pt>
    <dgm:pt modelId="{544B85AB-F892-B743-A3F6-95EA4EDC22E5}" type="sibTrans" cxnId="{5DE4BB2F-D6CC-7944-89BB-55F2FDA44946}">
      <dgm:prSet/>
      <dgm:spPr/>
      <dgm:t>
        <a:bodyPr/>
        <a:lstStyle/>
        <a:p>
          <a:endParaRPr lang="en-US"/>
        </a:p>
      </dgm:t>
    </dgm:pt>
    <dgm:pt modelId="{74ED3A36-B2AA-534E-B52B-5E346C1F1FB1}">
      <dgm:prSet phldrT="[Text]"/>
      <dgm:spPr/>
      <dgm:t>
        <a:bodyPr/>
        <a:lstStyle/>
        <a:p>
          <a:r>
            <a:rPr lang="en-US" dirty="0" smtClean="0"/>
            <a:t>Adapt</a:t>
          </a:r>
          <a:endParaRPr lang="en-US" dirty="0"/>
        </a:p>
      </dgm:t>
    </dgm:pt>
    <dgm:pt modelId="{94DA0C64-2722-0947-A120-774777556EF1}" type="parTrans" cxnId="{37FE79B0-C121-D542-9E32-0B130BD033E4}">
      <dgm:prSet/>
      <dgm:spPr/>
      <dgm:t>
        <a:bodyPr/>
        <a:lstStyle/>
        <a:p>
          <a:endParaRPr lang="en-US"/>
        </a:p>
      </dgm:t>
    </dgm:pt>
    <dgm:pt modelId="{6BBA5E5F-FA6A-D045-8CFC-2093DACB9794}" type="sibTrans" cxnId="{37FE79B0-C121-D542-9E32-0B130BD033E4}">
      <dgm:prSet/>
      <dgm:spPr/>
      <dgm:t>
        <a:bodyPr/>
        <a:lstStyle/>
        <a:p>
          <a:endParaRPr lang="en-US"/>
        </a:p>
      </dgm:t>
    </dgm:pt>
    <dgm:pt modelId="{48D382A3-7552-0747-8A84-E06CE833B32B}">
      <dgm:prSet phldrT="[Text]"/>
      <dgm:spPr/>
      <dgm:t>
        <a:bodyPr/>
        <a:lstStyle/>
        <a:p>
          <a:r>
            <a:rPr lang="en-US" dirty="0" smtClean="0"/>
            <a:t>Engage</a:t>
          </a:r>
          <a:endParaRPr lang="en-US" dirty="0"/>
        </a:p>
      </dgm:t>
    </dgm:pt>
    <dgm:pt modelId="{A93ED0F2-48AA-DC42-A0E4-4EAF3A6A4627}" type="parTrans" cxnId="{8EDC8599-A3DD-1B4F-A962-84C37836BB80}">
      <dgm:prSet/>
      <dgm:spPr/>
      <dgm:t>
        <a:bodyPr/>
        <a:lstStyle/>
        <a:p>
          <a:endParaRPr lang="en-US"/>
        </a:p>
      </dgm:t>
    </dgm:pt>
    <dgm:pt modelId="{8AF6C5A8-374E-FB43-B36C-5093D51A696E}" type="sibTrans" cxnId="{8EDC8599-A3DD-1B4F-A962-84C37836BB80}">
      <dgm:prSet/>
      <dgm:spPr/>
      <dgm:t>
        <a:bodyPr/>
        <a:lstStyle/>
        <a:p>
          <a:endParaRPr lang="en-US"/>
        </a:p>
      </dgm:t>
    </dgm:pt>
    <dgm:pt modelId="{19C139EF-8B48-D943-B496-3754FD7AC3FF}">
      <dgm:prSet phldrT="[Text]"/>
      <dgm:spPr/>
      <dgm:t>
        <a:bodyPr/>
        <a:lstStyle/>
        <a:p>
          <a:r>
            <a:rPr lang="en-US" dirty="0" smtClean="0"/>
            <a:t>Hold Accountable</a:t>
          </a:r>
          <a:endParaRPr lang="en-US" dirty="0"/>
        </a:p>
      </dgm:t>
    </dgm:pt>
    <dgm:pt modelId="{4DAB2D7A-1429-2C44-953C-2152A2268930}" type="parTrans" cxnId="{F5996345-0421-A142-9EA4-4F4A2FC0B91C}">
      <dgm:prSet/>
      <dgm:spPr/>
      <dgm:t>
        <a:bodyPr/>
        <a:lstStyle/>
        <a:p>
          <a:endParaRPr lang="en-US"/>
        </a:p>
      </dgm:t>
    </dgm:pt>
    <dgm:pt modelId="{735A18A8-49C7-7249-AF2F-3A4924273E4E}" type="sibTrans" cxnId="{F5996345-0421-A142-9EA4-4F4A2FC0B91C}">
      <dgm:prSet/>
      <dgm:spPr/>
      <dgm:t>
        <a:bodyPr/>
        <a:lstStyle/>
        <a:p>
          <a:endParaRPr lang="en-US"/>
        </a:p>
      </dgm:t>
    </dgm:pt>
    <dgm:pt modelId="{BFF4A0E5-0E99-B24F-A71B-57CA9A868ADE}">
      <dgm:prSet phldrT="[Text]"/>
      <dgm:spPr/>
      <dgm:t>
        <a:bodyPr/>
        <a:lstStyle/>
        <a:p>
          <a:r>
            <a:rPr lang="en-US" dirty="0" smtClean="0"/>
            <a:t>Examples</a:t>
          </a:r>
          <a:endParaRPr lang="en-US" dirty="0"/>
        </a:p>
      </dgm:t>
    </dgm:pt>
    <dgm:pt modelId="{3FE6DF6F-EEEA-2341-9950-473B848F9F9D}" type="parTrans" cxnId="{324A7A0C-26DA-4044-A56C-46E038639EB5}">
      <dgm:prSet/>
      <dgm:spPr/>
      <dgm:t>
        <a:bodyPr/>
        <a:lstStyle/>
        <a:p>
          <a:endParaRPr lang="en-US"/>
        </a:p>
      </dgm:t>
    </dgm:pt>
    <dgm:pt modelId="{4DFFF4C9-1EC9-6142-AECD-1779C849ECA9}" type="sibTrans" cxnId="{324A7A0C-26DA-4044-A56C-46E038639EB5}">
      <dgm:prSet/>
      <dgm:spPr/>
      <dgm:t>
        <a:bodyPr/>
        <a:lstStyle/>
        <a:p>
          <a:endParaRPr lang="en-US"/>
        </a:p>
      </dgm:t>
    </dgm:pt>
    <dgm:pt modelId="{2F2C8A55-A25A-AB43-9957-F99E8B21B2F3}">
      <dgm:prSet phldrT="[Text]"/>
      <dgm:spPr/>
      <dgm:t>
        <a:bodyPr/>
        <a:lstStyle/>
        <a:p>
          <a:r>
            <a:rPr lang="en-US" dirty="0" smtClean="0"/>
            <a:t>Logistics</a:t>
          </a:r>
          <a:endParaRPr lang="en-US" dirty="0"/>
        </a:p>
      </dgm:t>
    </dgm:pt>
    <dgm:pt modelId="{89A75696-5010-3B46-8EFF-7784A382B17C}" type="parTrans" cxnId="{A10C097A-18F4-1A48-BDC2-084C55E5F448}">
      <dgm:prSet/>
      <dgm:spPr/>
      <dgm:t>
        <a:bodyPr/>
        <a:lstStyle/>
        <a:p>
          <a:endParaRPr lang="en-US"/>
        </a:p>
      </dgm:t>
    </dgm:pt>
    <dgm:pt modelId="{41748E85-519B-1E4E-A867-361694663711}" type="sibTrans" cxnId="{A10C097A-18F4-1A48-BDC2-084C55E5F448}">
      <dgm:prSet/>
      <dgm:spPr/>
      <dgm:t>
        <a:bodyPr/>
        <a:lstStyle/>
        <a:p>
          <a:endParaRPr lang="en-US"/>
        </a:p>
      </dgm:t>
    </dgm:pt>
    <dgm:pt modelId="{8FCEF320-79AC-AD44-9A73-81C144794838}">
      <dgm:prSet phldrT="[Text]"/>
      <dgm:spPr/>
      <dgm:t>
        <a:bodyPr/>
        <a:lstStyle/>
        <a:p>
          <a:r>
            <a:rPr lang="en-US" dirty="0" smtClean="0"/>
            <a:t>Steps</a:t>
          </a:r>
          <a:endParaRPr lang="en-US" dirty="0"/>
        </a:p>
      </dgm:t>
    </dgm:pt>
    <dgm:pt modelId="{3C7AC24E-7199-A84F-AB9A-79963D7971D5}" type="parTrans" cxnId="{0782081F-FB7D-C44D-AC4A-51AB07C01EDA}">
      <dgm:prSet/>
      <dgm:spPr/>
      <dgm:t>
        <a:bodyPr/>
        <a:lstStyle/>
        <a:p>
          <a:endParaRPr lang="en-US"/>
        </a:p>
      </dgm:t>
    </dgm:pt>
    <dgm:pt modelId="{5B817AAE-1250-C941-AFDE-88D1C9DB087C}" type="sibTrans" cxnId="{0782081F-FB7D-C44D-AC4A-51AB07C01EDA}">
      <dgm:prSet/>
      <dgm:spPr/>
      <dgm:t>
        <a:bodyPr/>
        <a:lstStyle/>
        <a:p>
          <a:endParaRPr lang="en-US"/>
        </a:p>
      </dgm:t>
    </dgm:pt>
    <dgm:pt modelId="{3C0F5769-5170-9041-8F9E-794F36CDFF4E}">
      <dgm:prSet phldrT="[Text]"/>
      <dgm:spPr/>
      <dgm:t>
        <a:bodyPr/>
        <a:lstStyle/>
        <a:p>
          <a:r>
            <a:rPr lang="en-US" dirty="0" smtClean="0"/>
            <a:t>Tools</a:t>
          </a:r>
          <a:endParaRPr lang="en-US" dirty="0"/>
        </a:p>
      </dgm:t>
    </dgm:pt>
    <dgm:pt modelId="{9DB1EC93-AFCF-BD4C-A799-011458A5F24A}" type="parTrans" cxnId="{DBE75485-8DF8-3648-86CC-B6512DEB8EE2}">
      <dgm:prSet/>
      <dgm:spPr/>
      <dgm:t>
        <a:bodyPr/>
        <a:lstStyle/>
        <a:p>
          <a:endParaRPr lang="en-US"/>
        </a:p>
      </dgm:t>
    </dgm:pt>
    <dgm:pt modelId="{E7F83B33-0650-F248-87BF-4F9EB036E7A2}" type="sibTrans" cxnId="{DBE75485-8DF8-3648-86CC-B6512DEB8EE2}">
      <dgm:prSet/>
      <dgm:spPr/>
      <dgm:t>
        <a:bodyPr/>
        <a:lstStyle/>
        <a:p>
          <a:endParaRPr lang="en-US"/>
        </a:p>
      </dgm:t>
    </dgm:pt>
    <dgm:pt modelId="{B8674A76-7B5D-3C4D-ABE5-C458C443515D}" type="pres">
      <dgm:prSet presAssocID="{AE793EFF-88CF-4442-B9AA-A243E5F9501D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en-US"/>
        </a:p>
      </dgm:t>
    </dgm:pt>
    <dgm:pt modelId="{B71AC145-BEA1-8E47-AD20-DFFD1F7E471B}" type="pres">
      <dgm:prSet presAssocID="{5FC6A50C-1261-5542-9CD7-6BC68251CEB3}" presName="compNode" presStyleCnt="0"/>
      <dgm:spPr/>
    </dgm:pt>
    <dgm:pt modelId="{3A892CA2-96F5-6241-BA61-C03B2534A904}" type="pres">
      <dgm:prSet presAssocID="{5FC6A50C-1261-5542-9CD7-6BC68251CEB3}" presName="dummyConnPt" presStyleCnt="0"/>
      <dgm:spPr/>
    </dgm:pt>
    <dgm:pt modelId="{6E9321AE-D022-E346-8462-0AC6AD36D303}" type="pres">
      <dgm:prSet presAssocID="{5FC6A50C-1261-5542-9CD7-6BC68251CEB3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A82EE10-69CE-404F-ABF5-7BBE2A0DB687}" type="pres">
      <dgm:prSet presAssocID="{544B85AB-F892-B743-A3F6-95EA4EDC22E5}" presName="sibTrans" presStyleLbl="bgSibTrans2D1" presStyleIdx="0" presStyleCnt="7"/>
      <dgm:spPr/>
      <dgm:t>
        <a:bodyPr/>
        <a:lstStyle/>
        <a:p>
          <a:endParaRPr lang="en-US"/>
        </a:p>
      </dgm:t>
    </dgm:pt>
    <dgm:pt modelId="{3F46A986-24A4-B544-AB36-08C8EA0BCBCA}" type="pres">
      <dgm:prSet presAssocID="{74ED3A36-B2AA-534E-B52B-5E346C1F1FB1}" presName="compNode" presStyleCnt="0"/>
      <dgm:spPr/>
    </dgm:pt>
    <dgm:pt modelId="{EBC771C6-1AB2-384D-A033-9D9D25DD7E65}" type="pres">
      <dgm:prSet presAssocID="{74ED3A36-B2AA-534E-B52B-5E346C1F1FB1}" presName="dummyConnPt" presStyleCnt="0"/>
      <dgm:spPr/>
    </dgm:pt>
    <dgm:pt modelId="{BFDE1389-3A27-F34D-B6C5-0FF6AAC66CAF}" type="pres">
      <dgm:prSet presAssocID="{74ED3A36-B2AA-534E-B52B-5E346C1F1FB1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1956F43-C9EF-3E41-82B2-17D6C9B25EAF}" type="pres">
      <dgm:prSet presAssocID="{6BBA5E5F-FA6A-D045-8CFC-2093DACB9794}" presName="sibTrans" presStyleLbl="bgSibTrans2D1" presStyleIdx="1" presStyleCnt="7"/>
      <dgm:spPr/>
      <dgm:t>
        <a:bodyPr/>
        <a:lstStyle/>
        <a:p>
          <a:endParaRPr lang="en-US"/>
        </a:p>
      </dgm:t>
    </dgm:pt>
    <dgm:pt modelId="{2DBFAF9F-34A9-1A41-9A0F-88C65AA13173}" type="pres">
      <dgm:prSet presAssocID="{48D382A3-7552-0747-8A84-E06CE833B32B}" presName="compNode" presStyleCnt="0"/>
      <dgm:spPr/>
    </dgm:pt>
    <dgm:pt modelId="{32E688BD-8F6C-DE42-82F0-C1845E3116B8}" type="pres">
      <dgm:prSet presAssocID="{48D382A3-7552-0747-8A84-E06CE833B32B}" presName="dummyConnPt" presStyleCnt="0"/>
      <dgm:spPr/>
    </dgm:pt>
    <dgm:pt modelId="{9B9E5F63-F5AD-EA48-9386-3CC279CEB8A4}" type="pres">
      <dgm:prSet presAssocID="{48D382A3-7552-0747-8A84-E06CE833B32B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461F395-B464-2A4C-9507-EB92091FA293}" type="pres">
      <dgm:prSet presAssocID="{8AF6C5A8-374E-FB43-B36C-5093D51A696E}" presName="sibTrans" presStyleLbl="bgSibTrans2D1" presStyleIdx="2" presStyleCnt="7"/>
      <dgm:spPr/>
      <dgm:t>
        <a:bodyPr/>
        <a:lstStyle/>
        <a:p>
          <a:endParaRPr lang="en-US"/>
        </a:p>
      </dgm:t>
    </dgm:pt>
    <dgm:pt modelId="{5F23BB27-5105-004F-9127-43BF7F4FD664}" type="pres">
      <dgm:prSet presAssocID="{19C139EF-8B48-D943-B496-3754FD7AC3FF}" presName="compNode" presStyleCnt="0"/>
      <dgm:spPr/>
    </dgm:pt>
    <dgm:pt modelId="{172CC5B5-F155-6745-9967-BD7121E3B37E}" type="pres">
      <dgm:prSet presAssocID="{19C139EF-8B48-D943-B496-3754FD7AC3FF}" presName="dummyConnPt" presStyleCnt="0"/>
      <dgm:spPr/>
    </dgm:pt>
    <dgm:pt modelId="{AD4BA0C3-8100-B849-BB30-B0681841F3EF}" type="pres">
      <dgm:prSet presAssocID="{19C139EF-8B48-D943-B496-3754FD7AC3FF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377C5D7-80AE-BD49-9FE3-1B331C2B9BA5}" type="pres">
      <dgm:prSet presAssocID="{735A18A8-49C7-7249-AF2F-3A4924273E4E}" presName="sibTrans" presStyleLbl="bgSibTrans2D1" presStyleIdx="3" presStyleCnt="7"/>
      <dgm:spPr/>
      <dgm:t>
        <a:bodyPr/>
        <a:lstStyle/>
        <a:p>
          <a:endParaRPr lang="en-US"/>
        </a:p>
      </dgm:t>
    </dgm:pt>
    <dgm:pt modelId="{2201DF20-97DC-F54E-965C-B7E60654A794}" type="pres">
      <dgm:prSet presAssocID="{BFF4A0E5-0E99-B24F-A71B-57CA9A868ADE}" presName="compNode" presStyleCnt="0"/>
      <dgm:spPr/>
    </dgm:pt>
    <dgm:pt modelId="{38332B3F-E3D7-F341-A070-85038EA3F9CE}" type="pres">
      <dgm:prSet presAssocID="{BFF4A0E5-0E99-B24F-A71B-57CA9A868ADE}" presName="dummyConnPt" presStyleCnt="0"/>
      <dgm:spPr/>
    </dgm:pt>
    <dgm:pt modelId="{2AAFF95C-5763-7144-9147-60E678D2631B}" type="pres">
      <dgm:prSet presAssocID="{BFF4A0E5-0E99-B24F-A71B-57CA9A868ADE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3F2134-59C3-5548-BDF2-A567FA861833}" type="pres">
      <dgm:prSet presAssocID="{4DFFF4C9-1EC9-6142-AECD-1779C849ECA9}" presName="sibTrans" presStyleLbl="bgSibTrans2D1" presStyleIdx="4" presStyleCnt="7"/>
      <dgm:spPr/>
      <dgm:t>
        <a:bodyPr/>
        <a:lstStyle/>
        <a:p>
          <a:endParaRPr lang="en-US"/>
        </a:p>
      </dgm:t>
    </dgm:pt>
    <dgm:pt modelId="{ECAF863D-9F11-604C-88E3-9A4756964504}" type="pres">
      <dgm:prSet presAssocID="{2F2C8A55-A25A-AB43-9957-F99E8B21B2F3}" presName="compNode" presStyleCnt="0"/>
      <dgm:spPr/>
    </dgm:pt>
    <dgm:pt modelId="{C2EF3528-5717-0A4C-A79F-E6D59E8B51FD}" type="pres">
      <dgm:prSet presAssocID="{2F2C8A55-A25A-AB43-9957-F99E8B21B2F3}" presName="dummyConnPt" presStyleCnt="0"/>
      <dgm:spPr/>
    </dgm:pt>
    <dgm:pt modelId="{886C257C-C79A-F546-8120-9F0B21BDC778}" type="pres">
      <dgm:prSet presAssocID="{2F2C8A55-A25A-AB43-9957-F99E8B21B2F3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09129BD-4164-6E4A-9982-439E9A8BA35F}" type="pres">
      <dgm:prSet presAssocID="{41748E85-519B-1E4E-A867-361694663711}" presName="sibTrans" presStyleLbl="bgSibTrans2D1" presStyleIdx="5" presStyleCnt="7"/>
      <dgm:spPr/>
      <dgm:t>
        <a:bodyPr/>
        <a:lstStyle/>
        <a:p>
          <a:endParaRPr lang="en-US"/>
        </a:p>
      </dgm:t>
    </dgm:pt>
    <dgm:pt modelId="{A48730EE-C56E-6A44-B335-A45EA244B145}" type="pres">
      <dgm:prSet presAssocID="{8FCEF320-79AC-AD44-9A73-81C144794838}" presName="compNode" presStyleCnt="0"/>
      <dgm:spPr/>
    </dgm:pt>
    <dgm:pt modelId="{C612FEB3-06A3-A048-90C8-A27342077037}" type="pres">
      <dgm:prSet presAssocID="{8FCEF320-79AC-AD44-9A73-81C144794838}" presName="dummyConnPt" presStyleCnt="0"/>
      <dgm:spPr/>
    </dgm:pt>
    <dgm:pt modelId="{F070ED6C-A1E3-CD42-A8CB-CEB717CD080D}" type="pres">
      <dgm:prSet presAssocID="{8FCEF320-79AC-AD44-9A73-81C144794838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242B7A6-109E-CD4A-8365-18436C822615}" type="pres">
      <dgm:prSet presAssocID="{5B817AAE-1250-C941-AFDE-88D1C9DB087C}" presName="sibTrans" presStyleLbl="bgSibTrans2D1" presStyleIdx="6" presStyleCnt="7"/>
      <dgm:spPr/>
      <dgm:t>
        <a:bodyPr/>
        <a:lstStyle/>
        <a:p>
          <a:endParaRPr lang="en-US"/>
        </a:p>
      </dgm:t>
    </dgm:pt>
    <dgm:pt modelId="{535068DE-0B61-7C45-9373-4C8DF8C55F8B}" type="pres">
      <dgm:prSet presAssocID="{3C0F5769-5170-9041-8F9E-794F36CDFF4E}" presName="compNode" presStyleCnt="0"/>
      <dgm:spPr/>
    </dgm:pt>
    <dgm:pt modelId="{315EB4BE-9C40-8C40-843A-A93275451A5A}" type="pres">
      <dgm:prSet presAssocID="{3C0F5769-5170-9041-8F9E-794F36CDFF4E}" presName="dummyConnPt" presStyleCnt="0"/>
      <dgm:spPr/>
    </dgm:pt>
    <dgm:pt modelId="{956D5B00-C7D1-0642-8F31-DDD6BF77E379}" type="pres">
      <dgm:prSet presAssocID="{3C0F5769-5170-9041-8F9E-794F36CDFF4E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42C0756-595D-3249-997F-98592E8CDD91}" type="presOf" srcId="{8AF6C5A8-374E-FB43-B36C-5093D51A696E}" destId="{4461F395-B464-2A4C-9507-EB92091FA293}" srcOrd="0" destOrd="0" presId="urn:microsoft.com/office/officeart/2005/8/layout/bProcess4"/>
    <dgm:cxn modelId="{8EDC8599-A3DD-1B4F-A962-84C37836BB80}" srcId="{AE793EFF-88CF-4442-B9AA-A243E5F9501D}" destId="{48D382A3-7552-0747-8A84-E06CE833B32B}" srcOrd="2" destOrd="0" parTransId="{A93ED0F2-48AA-DC42-A0E4-4EAF3A6A4627}" sibTransId="{8AF6C5A8-374E-FB43-B36C-5093D51A696E}"/>
    <dgm:cxn modelId="{324A7A0C-26DA-4044-A56C-46E038639EB5}" srcId="{AE793EFF-88CF-4442-B9AA-A243E5F9501D}" destId="{BFF4A0E5-0E99-B24F-A71B-57CA9A868ADE}" srcOrd="4" destOrd="0" parTransId="{3FE6DF6F-EEEA-2341-9950-473B848F9F9D}" sibTransId="{4DFFF4C9-1EC9-6142-AECD-1779C849ECA9}"/>
    <dgm:cxn modelId="{E3D5C8B7-FA7B-8D47-8457-9B4252C305DB}" type="presOf" srcId="{8FCEF320-79AC-AD44-9A73-81C144794838}" destId="{F070ED6C-A1E3-CD42-A8CB-CEB717CD080D}" srcOrd="0" destOrd="0" presId="urn:microsoft.com/office/officeart/2005/8/layout/bProcess4"/>
    <dgm:cxn modelId="{A10C097A-18F4-1A48-BDC2-084C55E5F448}" srcId="{AE793EFF-88CF-4442-B9AA-A243E5F9501D}" destId="{2F2C8A55-A25A-AB43-9957-F99E8B21B2F3}" srcOrd="5" destOrd="0" parTransId="{89A75696-5010-3B46-8EFF-7784A382B17C}" sibTransId="{41748E85-519B-1E4E-A867-361694663711}"/>
    <dgm:cxn modelId="{125E05FB-D9FB-4047-BD6A-1833DEAC6267}" type="presOf" srcId="{4DFFF4C9-1EC9-6142-AECD-1779C849ECA9}" destId="{793F2134-59C3-5548-BDF2-A567FA861833}" srcOrd="0" destOrd="0" presId="urn:microsoft.com/office/officeart/2005/8/layout/bProcess4"/>
    <dgm:cxn modelId="{CE76D736-0DC8-6743-B83C-5E325CEA7125}" type="presOf" srcId="{41748E85-519B-1E4E-A867-361694663711}" destId="{809129BD-4164-6E4A-9982-439E9A8BA35F}" srcOrd="0" destOrd="0" presId="urn:microsoft.com/office/officeart/2005/8/layout/bProcess4"/>
    <dgm:cxn modelId="{807AF62B-685C-2944-B733-3BF3E7AD02F6}" type="presOf" srcId="{19C139EF-8B48-D943-B496-3754FD7AC3FF}" destId="{AD4BA0C3-8100-B849-BB30-B0681841F3EF}" srcOrd="0" destOrd="0" presId="urn:microsoft.com/office/officeart/2005/8/layout/bProcess4"/>
    <dgm:cxn modelId="{96BCD84B-6D78-B843-8737-A8AEBCEC7230}" type="presOf" srcId="{48D382A3-7552-0747-8A84-E06CE833B32B}" destId="{9B9E5F63-F5AD-EA48-9386-3CC279CEB8A4}" srcOrd="0" destOrd="0" presId="urn:microsoft.com/office/officeart/2005/8/layout/bProcess4"/>
    <dgm:cxn modelId="{DBE75485-8DF8-3648-86CC-B6512DEB8EE2}" srcId="{AE793EFF-88CF-4442-B9AA-A243E5F9501D}" destId="{3C0F5769-5170-9041-8F9E-794F36CDFF4E}" srcOrd="7" destOrd="0" parTransId="{9DB1EC93-AFCF-BD4C-A799-011458A5F24A}" sibTransId="{E7F83B33-0650-F248-87BF-4F9EB036E7A2}"/>
    <dgm:cxn modelId="{37FE79B0-C121-D542-9E32-0B130BD033E4}" srcId="{AE793EFF-88CF-4442-B9AA-A243E5F9501D}" destId="{74ED3A36-B2AA-534E-B52B-5E346C1F1FB1}" srcOrd="1" destOrd="0" parTransId="{94DA0C64-2722-0947-A120-774777556EF1}" sibTransId="{6BBA5E5F-FA6A-D045-8CFC-2093DACB9794}"/>
    <dgm:cxn modelId="{4AF6DAB8-4CE6-1046-95CD-26BB9765CACD}" type="presOf" srcId="{3C0F5769-5170-9041-8F9E-794F36CDFF4E}" destId="{956D5B00-C7D1-0642-8F31-DDD6BF77E379}" srcOrd="0" destOrd="0" presId="urn:microsoft.com/office/officeart/2005/8/layout/bProcess4"/>
    <dgm:cxn modelId="{0782081F-FB7D-C44D-AC4A-51AB07C01EDA}" srcId="{AE793EFF-88CF-4442-B9AA-A243E5F9501D}" destId="{8FCEF320-79AC-AD44-9A73-81C144794838}" srcOrd="6" destOrd="0" parTransId="{3C7AC24E-7199-A84F-AB9A-79963D7971D5}" sibTransId="{5B817AAE-1250-C941-AFDE-88D1C9DB087C}"/>
    <dgm:cxn modelId="{5DE4BB2F-D6CC-7944-89BB-55F2FDA44946}" srcId="{AE793EFF-88CF-4442-B9AA-A243E5F9501D}" destId="{5FC6A50C-1261-5542-9CD7-6BC68251CEB3}" srcOrd="0" destOrd="0" parTransId="{0A24CB2F-9EBC-4A49-96BA-7FB762BA414F}" sibTransId="{544B85AB-F892-B743-A3F6-95EA4EDC22E5}"/>
    <dgm:cxn modelId="{F5996345-0421-A142-9EA4-4F4A2FC0B91C}" srcId="{AE793EFF-88CF-4442-B9AA-A243E5F9501D}" destId="{19C139EF-8B48-D943-B496-3754FD7AC3FF}" srcOrd="3" destOrd="0" parTransId="{4DAB2D7A-1429-2C44-953C-2152A2268930}" sibTransId="{735A18A8-49C7-7249-AF2F-3A4924273E4E}"/>
    <dgm:cxn modelId="{55393B8C-4148-7146-BEE1-3B012D9DECD0}" type="presOf" srcId="{74ED3A36-B2AA-534E-B52B-5E346C1F1FB1}" destId="{BFDE1389-3A27-F34D-B6C5-0FF6AAC66CAF}" srcOrd="0" destOrd="0" presId="urn:microsoft.com/office/officeart/2005/8/layout/bProcess4"/>
    <dgm:cxn modelId="{33DF27CD-1761-E249-9F49-0B80CA4BEA54}" type="presOf" srcId="{544B85AB-F892-B743-A3F6-95EA4EDC22E5}" destId="{7A82EE10-69CE-404F-ABF5-7BBE2A0DB687}" srcOrd="0" destOrd="0" presId="urn:microsoft.com/office/officeart/2005/8/layout/bProcess4"/>
    <dgm:cxn modelId="{22B4E5FA-9A2C-FD46-8FB4-B102C5399756}" type="presOf" srcId="{5FC6A50C-1261-5542-9CD7-6BC68251CEB3}" destId="{6E9321AE-D022-E346-8462-0AC6AD36D303}" srcOrd="0" destOrd="0" presId="urn:microsoft.com/office/officeart/2005/8/layout/bProcess4"/>
    <dgm:cxn modelId="{A7CF3183-6CBC-6240-BA26-87C7774E4DFE}" type="presOf" srcId="{2F2C8A55-A25A-AB43-9957-F99E8B21B2F3}" destId="{886C257C-C79A-F546-8120-9F0B21BDC778}" srcOrd="0" destOrd="0" presId="urn:microsoft.com/office/officeart/2005/8/layout/bProcess4"/>
    <dgm:cxn modelId="{9956DD5C-3846-A24E-AB6C-E142CDD95C18}" type="presOf" srcId="{735A18A8-49C7-7249-AF2F-3A4924273E4E}" destId="{F377C5D7-80AE-BD49-9FE3-1B331C2B9BA5}" srcOrd="0" destOrd="0" presId="urn:microsoft.com/office/officeart/2005/8/layout/bProcess4"/>
    <dgm:cxn modelId="{68A2CF2D-2DEB-6843-9122-D68567DBBC50}" type="presOf" srcId="{6BBA5E5F-FA6A-D045-8CFC-2093DACB9794}" destId="{C1956F43-C9EF-3E41-82B2-17D6C9B25EAF}" srcOrd="0" destOrd="0" presId="urn:microsoft.com/office/officeart/2005/8/layout/bProcess4"/>
    <dgm:cxn modelId="{375477EA-EBB0-514F-8655-3CBCDF8C6B2C}" type="presOf" srcId="{5B817AAE-1250-C941-AFDE-88D1C9DB087C}" destId="{5242B7A6-109E-CD4A-8365-18436C822615}" srcOrd="0" destOrd="0" presId="urn:microsoft.com/office/officeart/2005/8/layout/bProcess4"/>
    <dgm:cxn modelId="{D875BE22-AAE5-1544-92C7-3F3D58292574}" type="presOf" srcId="{BFF4A0E5-0E99-B24F-A71B-57CA9A868ADE}" destId="{2AAFF95C-5763-7144-9147-60E678D2631B}" srcOrd="0" destOrd="0" presId="urn:microsoft.com/office/officeart/2005/8/layout/bProcess4"/>
    <dgm:cxn modelId="{0202043C-9808-C04F-A3E1-512E17EB0E64}" type="presOf" srcId="{AE793EFF-88CF-4442-B9AA-A243E5F9501D}" destId="{B8674A76-7B5D-3C4D-ABE5-C458C443515D}" srcOrd="0" destOrd="0" presId="urn:microsoft.com/office/officeart/2005/8/layout/bProcess4"/>
    <dgm:cxn modelId="{DC92F20F-12C1-F646-82B7-89AA1042E5D6}" type="presParOf" srcId="{B8674A76-7B5D-3C4D-ABE5-C458C443515D}" destId="{B71AC145-BEA1-8E47-AD20-DFFD1F7E471B}" srcOrd="0" destOrd="0" presId="urn:microsoft.com/office/officeart/2005/8/layout/bProcess4"/>
    <dgm:cxn modelId="{A271F972-5DFF-1A43-A943-CFDA823A58DD}" type="presParOf" srcId="{B71AC145-BEA1-8E47-AD20-DFFD1F7E471B}" destId="{3A892CA2-96F5-6241-BA61-C03B2534A904}" srcOrd="0" destOrd="0" presId="urn:microsoft.com/office/officeart/2005/8/layout/bProcess4"/>
    <dgm:cxn modelId="{C952335A-481E-2C49-A9B0-92ED3996117F}" type="presParOf" srcId="{B71AC145-BEA1-8E47-AD20-DFFD1F7E471B}" destId="{6E9321AE-D022-E346-8462-0AC6AD36D303}" srcOrd="1" destOrd="0" presId="urn:microsoft.com/office/officeart/2005/8/layout/bProcess4"/>
    <dgm:cxn modelId="{A429A47C-5E57-F848-984E-3435C2CB5D5B}" type="presParOf" srcId="{B8674A76-7B5D-3C4D-ABE5-C458C443515D}" destId="{7A82EE10-69CE-404F-ABF5-7BBE2A0DB687}" srcOrd="1" destOrd="0" presId="urn:microsoft.com/office/officeart/2005/8/layout/bProcess4"/>
    <dgm:cxn modelId="{AF96D502-2835-F64F-A78B-44410F95645F}" type="presParOf" srcId="{B8674A76-7B5D-3C4D-ABE5-C458C443515D}" destId="{3F46A986-24A4-B544-AB36-08C8EA0BCBCA}" srcOrd="2" destOrd="0" presId="urn:microsoft.com/office/officeart/2005/8/layout/bProcess4"/>
    <dgm:cxn modelId="{90EEC36A-7389-8242-B831-E034FF6A6D8A}" type="presParOf" srcId="{3F46A986-24A4-B544-AB36-08C8EA0BCBCA}" destId="{EBC771C6-1AB2-384D-A033-9D9D25DD7E65}" srcOrd="0" destOrd="0" presId="urn:microsoft.com/office/officeart/2005/8/layout/bProcess4"/>
    <dgm:cxn modelId="{DACAAA4F-BC70-944A-AE86-92FA9C1C7EBF}" type="presParOf" srcId="{3F46A986-24A4-B544-AB36-08C8EA0BCBCA}" destId="{BFDE1389-3A27-F34D-B6C5-0FF6AAC66CAF}" srcOrd="1" destOrd="0" presId="urn:microsoft.com/office/officeart/2005/8/layout/bProcess4"/>
    <dgm:cxn modelId="{F2E70501-CBF7-5D48-9515-3330FBD3FC03}" type="presParOf" srcId="{B8674A76-7B5D-3C4D-ABE5-C458C443515D}" destId="{C1956F43-C9EF-3E41-82B2-17D6C9B25EAF}" srcOrd="3" destOrd="0" presId="urn:microsoft.com/office/officeart/2005/8/layout/bProcess4"/>
    <dgm:cxn modelId="{6F6952F9-CD67-DC47-B112-E871F2DDE557}" type="presParOf" srcId="{B8674A76-7B5D-3C4D-ABE5-C458C443515D}" destId="{2DBFAF9F-34A9-1A41-9A0F-88C65AA13173}" srcOrd="4" destOrd="0" presId="urn:microsoft.com/office/officeart/2005/8/layout/bProcess4"/>
    <dgm:cxn modelId="{E0CB35B1-3476-5047-9455-42CD77A12A59}" type="presParOf" srcId="{2DBFAF9F-34A9-1A41-9A0F-88C65AA13173}" destId="{32E688BD-8F6C-DE42-82F0-C1845E3116B8}" srcOrd="0" destOrd="0" presId="urn:microsoft.com/office/officeart/2005/8/layout/bProcess4"/>
    <dgm:cxn modelId="{598DC117-04D4-694E-89A5-EBD68AA98D52}" type="presParOf" srcId="{2DBFAF9F-34A9-1A41-9A0F-88C65AA13173}" destId="{9B9E5F63-F5AD-EA48-9386-3CC279CEB8A4}" srcOrd="1" destOrd="0" presId="urn:microsoft.com/office/officeart/2005/8/layout/bProcess4"/>
    <dgm:cxn modelId="{28DA9D98-55C7-304B-991D-13A7B37A94E5}" type="presParOf" srcId="{B8674A76-7B5D-3C4D-ABE5-C458C443515D}" destId="{4461F395-B464-2A4C-9507-EB92091FA293}" srcOrd="5" destOrd="0" presId="urn:microsoft.com/office/officeart/2005/8/layout/bProcess4"/>
    <dgm:cxn modelId="{C45269C8-AEC3-114F-8FB8-F8C3B849BCEB}" type="presParOf" srcId="{B8674A76-7B5D-3C4D-ABE5-C458C443515D}" destId="{5F23BB27-5105-004F-9127-43BF7F4FD664}" srcOrd="6" destOrd="0" presId="urn:microsoft.com/office/officeart/2005/8/layout/bProcess4"/>
    <dgm:cxn modelId="{620003D6-25A0-564F-84C5-9F11C11862CF}" type="presParOf" srcId="{5F23BB27-5105-004F-9127-43BF7F4FD664}" destId="{172CC5B5-F155-6745-9967-BD7121E3B37E}" srcOrd="0" destOrd="0" presId="urn:microsoft.com/office/officeart/2005/8/layout/bProcess4"/>
    <dgm:cxn modelId="{ED1E6CFB-7AEE-2648-9481-4994DCD2F265}" type="presParOf" srcId="{5F23BB27-5105-004F-9127-43BF7F4FD664}" destId="{AD4BA0C3-8100-B849-BB30-B0681841F3EF}" srcOrd="1" destOrd="0" presId="urn:microsoft.com/office/officeart/2005/8/layout/bProcess4"/>
    <dgm:cxn modelId="{2710E84E-0C8F-184D-82BB-1BD7A4663538}" type="presParOf" srcId="{B8674A76-7B5D-3C4D-ABE5-C458C443515D}" destId="{F377C5D7-80AE-BD49-9FE3-1B331C2B9BA5}" srcOrd="7" destOrd="0" presId="urn:microsoft.com/office/officeart/2005/8/layout/bProcess4"/>
    <dgm:cxn modelId="{CD3775AF-E6B2-D248-AFDB-9F5651C350B6}" type="presParOf" srcId="{B8674A76-7B5D-3C4D-ABE5-C458C443515D}" destId="{2201DF20-97DC-F54E-965C-B7E60654A794}" srcOrd="8" destOrd="0" presId="urn:microsoft.com/office/officeart/2005/8/layout/bProcess4"/>
    <dgm:cxn modelId="{4BF0C7B2-59AB-644E-86CF-8191F4CF8C0D}" type="presParOf" srcId="{2201DF20-97DC-F54E-965C-B7E60654A794}" destId="{38332B3F-E3D7-F341-A070-85038EA3F9CE}" srcOrd="0" destOrd="0" presId="urn:microsoft.com/office/officeart/2005/8/layout/bProcess4"/>
    <dgm:cxn modelId="{E5E3955F-91D3-5C40-9D0A-707D676CE8D3}" type="presParOf" srcId="{2201DF20-97DC-F54E-965C-B7E60654A794}" destId="{2AAFF95C-5763-7144-9147-60E678D2631B}" srcOrd="1" destOrd="0" presId="urn:microsoft.com/office/officeart/2005/8/layout/bProcess4"/>
    <dgm:cxn modelId="{6E269E72-1F43-5C45-99CF-32B1DC420CC0}" type="presParOf" srcId="{B8674A76-7B5D-3C4D-ABE5-C458C443515D}" destId="{793F2134-59C3-5548-BDF2-A567FA861833}" srcOrd="9" destOrd="0" presId="urn:microsoft.com/office/officeart/2005/8/layout/bProcess4"/>
    <dgm:cxn modelId="{B99E540E-F201-8F4F-9705-EEDCB2121F42}" type="presParOf" srcId="{B8674A76-7B5D-3C4D-ABE5-C458C443515D}" destId="{ECAF863D-9F11-604C-88E3-9A4756964504}" srcOrd="10" destOrd="0" presId="urn:microsoft.com/office/officeart/2005/8/layout/bProcess4"/>
    <dgm:cxn modelId="{84A890C9-C805-C049-A3E1-98462A11EF16}" type="presParOf" srcId="{ECAF863D-9F11-604C-88E3-9A4756964504}" destId="{C2EF3528-5717-0A4C-A79F-E6D59E8B51FD}" srcOrd="0" destOrd="0" presId="urn:microsoft.com/office/officeart/2005/8/layout/bProcess4"/>
    <dgm:cxn modelId="{AEDAD3E6-59DE-B04A-9916-698AFA13F62E}" type="presParOf" srcId="{ECAF863D-9F11-604C-88E3-9A4756964504}" destId="{886C257C-C79A-F546-8120-9F0B21BDC778}" srcOrd="1" destOrd="0" presId="urn:microsoft.com/office/officeart/2005/8/layout/bProcess4"/>
    <dgm:cxn modelId="{3E3679D0-3323-2E4A-AFF9-18F47324BEF9}" type="presParOf" srcId="{B8674A76-7B5D-3C4D-ABE5-C458C443515D}" destId="{809129BD-4164-6E4A-9982-439E9A8BA35F}" srcOrd="11" destOrd="0" presId="urn:microsoft.com/office/officeart/2005/8/layout/bProcess4"/>
    <dgm:cxn modelId="{00A3604A-515C-854E-AC74-E6B8CE364F96}" type="presParOf" srcId="{B8674A76-7B5D-3C4D-ABE5-C458C443515D}" destId="{A48730EE-C56E-6A44-B335-A45EA244B145}" srcOrd="12" destOrd="0" presId="urn:microsoft.com/office/officeart/2005/8/layout/bProcess4"/>
    <dgm:cxn modelId="{836A18C1-7B1F-0945-8DD4-A260AE19D262}" type="presParOf" srcId="{A48730EE-C56E-6A44-B335-A45EA244B145}" destId="{C612FEB3-06A3-A048-90C8-A27342077037}" srcOrd="0" destOrd="0" presId="urn:microsoft.com/office/officeart/2005/8/layout/bProcess4"/>
    <dgm:cxn modelId="{4AADC582-A522-6B40-9371-8B67673B6F11}" type="presParOf" srcId="{A48730EE-C56E-6A44-B335-A45EA244B145}" destId="{F070ED6C-A1E3-CD42-A8CB-CEB717CD080D}" srcOrd="1" destOrd="0" presId="urn:microsoft.com/office/officeart/2005/8/layout/bProcess4"/>
    <dgm:cxn modelId="{BCFC8887-576C-074E-918D-E3B529549510}" type="presParOf" srcId="{B8674A76-7B5D-3C4D-ABE5-C458C443515D}" destId="{5242B7A6-109E-CD4A-8365-18436C822615}" srcOrd="13" destOrd="0" presId="urn:microsoft.com/office/officeart/2005/8/layout/bProcess4"/>
    <dgm:cxn modelId="{B078C1BB-220B-3E45-BC95-F5DBBAD23ECE}" type="presParOf" srcId="{B8674A76-7B5D-3C4D-ABE5-C458C443515D}" destId="{535068DE-0B61-7C45-9373-4C8DF8C55F8B}" srcOrd="14" destOrd="0" presId="urn:microsoft.com/office/officeart/2005/8/layout/bProcess4"/>
    <dgm:cxn modelId="{687B085C-33BF-054B-83A8-CE0335C434B3}" type="presParOf" srcId="{535068DE-0B61-7C45-9373-4C8DF8C55F8B}" destId="{315EB4BE-9C40-8C40-843A-A93275451A5A}" srcOrd="0" destOrd="0" presId="urn:microsoft.com/office/officeart/2005/8/layout/bProcess4"/>
    <dgm:cxn modelId="{75D802D6-02A4-914B-AF61-50D8744AD680}" type="presParOf" srcId="{535068DE-0B61-7C45-9373-4C8DF8C55F8B}" destId="{956D5B00-C7D1-0642-8F31-DDD6BF77E379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E793EFF-88CF-4442-B9AA-A243E5F9501D}" type="doc">
      <dgm:prSet loTypeId="urn:microsoft.com/office/officeart/2005/8/layout/bProcess4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FC6A50C-1261-5542-9CD7-6BC68251CEB3}">
      <dgm:prSet phldrT="[Text]"/>
      <dgm:spPr/>
      <dgm:t>
        <a:bodyPr/>
        <a:lstStyle/>
        <a:p>
          <a:r>
            <a:rPr lang="en-US" dirty="0" smtClean="0"/>
            <a:t>Make it Effective	</a:t>
          </a:r>
          <a:endParaRPr lang="en-US" dirty="0"/>
        </a:p>
      </dgm:t>
    </dgm:pt>
    <dgm:pt modelId="{0A24CB2F-9EBC-4A49-96BA-7FB762BA414F}" type="parTrans" cxnId="{5DE4BB2F-D6CC-7944-89BB-55F2FDA44946}">
      <dgm:prSet/>
      <dgm:spPr/>
      <dgm:t>
        <a:bodyPr/>
        <a:lstStyle/>
        <a:p>
          <a:endParaRPr lang="en-US"/>
        </a:p>
      </dgm:t>
    </dgm:pt>
    <dgm:pt modelId="{544B85AB-F892-B743-A3F6-95EA4EDC22E5}" type="sibTrans" cxnId="{5DE4BB2F-D6CC-7944-89BB-55F2FDA44946}">
      <dgm:prSet/>
      <dgm:spPr/>
      <dgm:t>
        <a:bodyPr/>
        <a:lstStyle/>
        <a:p>
          <a:endParaRPr lang="en-US"/>
        </a:p>
      </dgm:t>
    </dgm:pt>
    <dgm:pt modelId="{74ED3A36-B2AA-534E-B52B-5E346C1F1FB1}">
      <dgm:prSet phldrT="[Text]"/>
      <dgm:spPr/>
      <dgm:t>
        <a:bodyPr/>
        <a:lstStyle/>
        <a:p>
          <a:r>
            <a:rPr lang="en-US" dirty="0" smtClean="0"/>
            <a:t>Adapt</a:t>
          </a:r>
          <a:endParaRPr lang="en-US" dirty="0"/>
        </a:p>
      </dgm:t>
    </dgm:pt>
    <dgm:pt modelId="{94DA0C64-2722-0947-A120-774777556EF1}" type="parTrans" cxnId="{37FE79B0-C121-D542-9E32-0B130BD033E4}">
      <dgm:prSet/>
      <dgm:spPr/>
      <dgm:t>
        <a:bodyPr/>
        <a:lstStyle/>
        <a:p>
          <a:endParaRPr lang="en-US"/>
        </a:p>
      </dgm:t>
    </dgm:pt>
    <dgm:pt modelId="{6BBA5E5F-FA6A-D045-8CFC-2093DACB9794}" type="sibTrans" cxnId="{37FE79B0-C121-D542-9E32-0B130BD033E4}">
      <dgm:prSet/>
      <dgm:spPr/>
      <dgm:t>
        <a:bodyPr/>
        <a:lstStyle/>
        <a:p>
          <a:endParaRPr lang="en-US"/>
        </a:p>
      </dgm:t>
    </dgm:pt>
    <dgm:pt modelId="{48D382A3-7552-0747-8A84-E06CE833B32B}">
      <dgm:prSet phldrT="[Text]"/>
      <dgm:spPr/>
      <dgm:t>
        <a:bodyPr/>
        <a:lstStyle/>
        <a:p>
          <a:r>
            <a:rPr lang="en-US" dirty="0" smtClean="0"/>
            <a:t>Engage</a:t>
          </a:r>
          <a:endParaRPr lang="en-US" dirty="0"/>
        </a:p>
      </dgm:t>
    </dgm:pt>
    <dgm:pt modelId="{A93ED0F2-48AA-DC42-A0E4-4EAF3A6A4627}" type="parTrans" cxnId="{8EDC8599-A3DD-1B4F-A962-84C37836BB80}">
      <dgm:prSet/>
      <dgm:spPr/>
      <dgm:t>
        <a:bodyPr/>
        <a:lstStyle/>
        <a:p>
          <a:endParaRPr lang="en-US"/>
        </a:p>
      </dgm:t>
    </dgm:pt>
    <dgm:pt modelId="{8AF6C5A8-374E-FB43-B36C-5093D51A696E}" type="sibTrans" cxnId="{8EDC8599-A3DD-1B4F-A962-84C37836BB80}">
      <dgm:prSet/>
      <dgm:spPr/>
      <dgm:t>
        <a:bodyPr/>
        <a:lstStyle/>
        <a:p>
          <a:endParaRPr lang="en-US"/>
        </a:p>
      </dgm:t>
    </dgm:pt>
    <dgm:pt modelId="{19C139EF-8B48-D943-B496-3754FD7AC3FF}">
      <dgm:prSet phldrT="[Text]"/>
      <dgm:spPr/>
      <dgm:t>
        <a:bodyPr/>
        <a:lstStyle/>
        <a:p>
          <a:r>
            <a:rPr lang="en-US" dirty="0" smtClean="0"/>
            <a:t>Hold Accountable</a:t>
          </a:r>
          <a:endParaRPr lang="en-US" dirty="0"/>
        </a:p>
      </dgm:t>
    </dgm:pt>
    <dgm:pt modelId="{4DAB2D7A-1429-2C44-953C-2152A2268930}" type="parTrans" cxnId="{F5996345-0421-A142-9EA4-4F4A2FC0B91C}">
      <dgm:prSet/>
      <dgm:spPr/>
      <dgm:t>
        <a:bodyPr/>
        <a:lstStyle/>
        <a:p>
          <a:endParaRPr lang="en-US"/>
        </a:p>
      </dgm:t>
    </dgm:pt>
    <dgm:pt modelId="{735A18A8-49C7-7249-AF2F-3A4924273E4E}" type="sibTrans" cxnId="{F5996345-0421-A142-9EA4-4F4A2FC0B91C}">
      <dgm:prSet/>
      <dgm:spPr/>
      <dgm:t>
        <a:bodyPr/>
        <a:lstStyle/>
        <a:p>
          <a:endParaRPr lang="en-US"/>
        </a:p>
      </dgm:t>
    </dgm:pt>
    <dgm:pt modelId="{BFF4A0E5-0E99-B24F-A71B-57CA9A868ADE}">
      <dgm:prSet phldrT="[Text]"/>
      <dgm:spPr/>
      <dgm:t>
        <a:bodyPr/>
        <a:lstStyle/>
        <a:p>
          <a:r>
            <a:rPr lang="en-US" dirty="0" smtClean="0"/>
            <a:t>Examples</a:t>
          </a:r>
          <a:endParaRPr lang="en-US" dirty="0"/>
        </a:p>
      </dgm:t>
    </dgm:pt>
    <dgm:pt modelId="{3FE6DF6F-EEEA-2341-9950-473B848F9F9D}" type="parTrans" cxnId="{324A7A0C-26DA-4044-A56C-46E038639EB5}">
      <dgm:prSet/>
      <dgm:spPr/>
      <dgm:t>
        <a:bodyPr/>
        <a:lstStyle/>
        <a:p>
          <a:endParaRPr lang="en-US"/>
        </a:p>
      </dgm:t>
    </dgm:pt>
    <dgm:pt modelId="{4DFFF4C9-1EC9-6142-AECD-1779C849ECA9}" type="sibTrans" cxnId="{324A7A0C-26DA-4044-A56C-46E038639EB5}">
      <dgm:prSet/>
      <dgm:spPr/>
      <dgm:t>
        <a:bodyPr/>
        <a:lstStyle/>
        <a:p>
          <a:endParaRPr lang="en-US"/>
        </a:p>
      </dgm:t>
    </dgm:pt>
    <dgm:pt modelId="{2F2C8A55-A25A-AB43-9957-F99E8B21B2F3}">
      <dgm:prSet phldrT="[Text]"/>
      <dgm:spPr/>
      <dgm:t>
        <a:bodyPr/>
        <a:lstStyle/>
        <a:p>
          <a:r>
            <a:rPr lang="en-US" dirty="0" smtClean="0"/>
            <a:t>Logistics</a:t>
          </a:r>
          <a:endParaRPr lang="en-US" dirty="0"/>
        </a:p>
      </dgm:t>
    </dgm:pt>
    <dgm:pt modelId="{89A75696-5010-3B46-8EFF-7784A382B17C}" type="parTrans" cxnId="{A10C097A-18F4-1A48-BDC2-084C55E5F448}">
      <dgm:prSet/>
      <dgm:spPr/>
      <dgm:t>
        <a:bodyPr/>
        <a:lstStyle/>
        <a:p>
          <a:endParaRPr lang="en-US"/>
        </a:p>
      </dgm:t>
    </dgm:pt>
    <dgm:pt modelId="{41748E85-519B-1E4E-A867-361694663711}" type="sibTrans" cxnId="{A10C097A-18F4-1A48-BDC2-084C55E5F448}">
      <dgm:prSet/>
      <dgm:spPr/>
      <dgm:t>
        <a:bodyPr/>
        <a:lstStyle/>
        <a:p>
          <a:endParaRPr lang="en-US"/>
        </a:p>
      </dgm:t>
    </dgm:pt>
    <dgm:pt modelId="{8FCEF320-79AC-AD44-9A73-81C144794838}">
      <dgm:prSet phldrT="[Text]"/>
      <dgm:spPr/>
      <dgm:t>
        <a:bodyPr/>
        <a:lstStyle/>
        <a:p>
          <a:r>
            <a:rPr lang="en-US" dirty="0" smtClean="0"/>
            <a:t>Steps</a:t>
          </a:r>
          <a:endParaRPr lang="en-US" dirty="0"/>
        </a:p>
      </dgm:t>
    </dgm:pt>
    <dgm:pt modelId="{3C7AC24E-7199-A84F-AB9A-79963D7971D5}" type="parTrans" cxnId="{0782081F-FB7D-C44D-AC4A-51AB07C01EDA}">
      <dgm:prSet/>
      <dgm:spPr/>
      <dgm:t>
        <a:bodyPr/>
        <a:lstStyle/>
        <a:p>
          <a:endParaRPr lang="en-US"/>
        </a:p>
      </dgm:t>
    </dgm:pt>
    <dgm:pt modelId="{5B817AAE-1250-C941-AFDE-88D1C9DB087C}" type="sibTrans" cxnId="{0782081F-FB7D-C44D-AC4A-51AB07C01EDA}">
      <dgm:prSet/>
      <dgm:spPr/>
      <dgm:t>
        <a:bodyPr/>
        <a:lstStyle/>
        <a:p>
          <a:endParaRPr lang="en-US"/>
        </a:p>
      </dgm:t>
    </dgm:pt>
    <dgm:pt modelId="{3C0F5769-5170-9041-8F9E-794F36CDFF4E}">
      <dgm:prSet phldrT="[Text]"/>
      <dgm:spPr/>
      <dgm:t>
        <a:bodyPr/>
        <a:lstStyle/>
        <a:p>
          <a:r>
            <a:rPr lang="en-US" dirty="0" smtClean="0"/>
            <a:t>Tools</a:t>
          </a:r>
          <a:endParaRPr lang="en-US" dirty="0"/>
        </a:p>
      </dgm:t>
    </dgm:pt>
    <dgm:pt modelId="{9DB1EC93-AFCF-BD4C-A799-011458A5F24A}" type="parTrans" cxnId="{DBE75485-8DF8-3648-86CC-B6512DEB8EE2}">
      <dgm:prSet/>
      <dgm:spPr/>
      <dgm:t>
        <a:bodyPr/>
        <a:lstStyle/>
        <a:p>
          <a:endParaRPr lang="en-US"/>
        </a:p>
      </dgm:t>
    </dgm:pt>
    <dgm:pt modelId="{E7F83B33-0650-F248-87BF-4F9EB036E7A2}" type="sibTrans" cxnId="{DBE75485-8DF8-3648-86CC-B6512DEB8EE2}">
      <dgm:prSet/>
      <dgm:spPr/>
      <dgm:t>
        <a:bodyPr/>
        <a:lstStyle/>
        <a:p>
          <a:endParaRPr lang="en-US"/>
        </a:p>
      </dgm:t>
    </dgm:pt>
    <dgm:pt modelId="{B8674A76-7B5D-3C4D-ABE5-C458C443515D}" type="pres">
      <dgm:prSet presAssocID="{AE793EFF-88CF-4442-B9AA-A243E5F9501D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en-US"/>
        </a:p>
      </dgm:t>
    </dgm:pt>
    <dgm:pt modelId="{B71AC145-BEA1-8E47-AD20-DFFD1F7E471B}" type="pres">
      <dgm:prSet presAssocID="{5FC6A50C-1261-5542-9CD7-6BC68251CEB3}" presName="compNode" presStyleCnt="0"/>
      <dgm:spPr/>
    </dgm:pt>
    <dgm:pt modelId="{3A892CA2-96F5-6241-BA61-C03B2534A904}" type="pres">
      <dgm:prSet presAssocID="{5FC6A50C-1261-5542-9CD7-6BC68251CEB3}" presName="dummyConnPt" presStyleCnt="0"/>
      <dgm:spPr/>
    </dgm:pt>
    <dgm:pt modelId="{6E9321AE-D022-E346-8462-0AC6AD36D303}" type="pres">
      <dgm:prSet presAssocID="{5FC6A50C-1261-5542-9CD7-6BC68251CEB3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A82EE10-69CE-404F-ABF5-7BBE2A0DB687}" type="pres">
      <dgm:prSet presAssocID="{544B85AB-F892-B743-A3F6-95EA4EDC22E5}" presName="sibTrans" presStyleLbl="bgSibTrans2D1" presStyleIdx="0" presStyleCnt="7"/>
      <dgm:spPr/>
      <dgm:t>
        <a:bodyPr/>
        <a:lstStyle/>
        <a:p>
          <a:endParaRPr lang="en-US"/>
        </a:p>
      </dgm:t>
    </dgm:pt>
    <dgm:pt modelId="{3F46A986-24A4-B544-AB36-08C8EA0BCBCA}" type="pres">
      <dgm:prSet presAssocID="{74ED3A36-B2AA-534E-B52B-5E346C1F1FB1}" presName="compNode" presStyleCnt="0"/>
      <dgm:spPr/>
    </dgm:pt>
    <dgm:pt modelId="{EBC771C6-1AB2-384D-A033-9D9D25DD7E65}" type="pres">
      <dgm:prSet presAssocID="{74ED3A36-B2AA-534E-B52B-5E346C1F1FB1}" presName="dummyConnPt" presStyleCnt="0"/>
      <dgm:spPr/>
    </dgm:pt>
    <dgm:pt modelId="{BFDE1389-3A27-F34D-B6C5-0FF6AAC66CAF}" type="pres">
      <dgm:prSet presAssocID="{74ED3A36-B2AA-534E-B52B-5E346C1F1FB1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1956F43-C9EF-3E41-82B2-17D6C9B25EAF}" type="pres">
      <dgm:prSet presAssocID="{6BBA5E5F-FA6A-D045-8CFC-2093DACB9794}" presName="sibTrans" presStyleLbl="bgSibTrans2D1" presStyleIdx="1" presStyleCnt="7"/>
      <dgm:spPr/>
      <dgm:t>
        <a:bodyPr/>
        <a:lstStyle/>
        <a:p>
          <a:endParaRPr lang="en-US"/>
        </a:p>
      </dgm:t>
    </dgm:pt>
    <dgm:pt modelId="{2DBFAF9F-34A9-1A41-9A0F-88C65AA13173}" type="pres">
      <dgm:prSet presAssocID="{48D382A3-7552-0747-8A84-E06CE833B32B}" presName="compNode" presStyleCnt="0"/>
      <dgm:spPr/>
    </dgm:pt>
    <dgm:pt modelId="{32E688BD-8F6C-DE42-82F0-C1845E3116B8}" type="pres">
      <dgm:prSet presAssocID="{48D382A3-7552-0747-8A84-E06CE833B32B}" presName="dummyConnPt" presStyleCnt="0"/>
      <dgm:spPr/>
    </dgm:pt>
    <dgm:pt modelId="{9B9E5F63-F5AD-EA48-9386-3CC279CEB8A4}" type="pres">
      <dgm:prSet presAssocID="{48D382A3-7552-0747-8A84-E06CE833B32B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461F395-B464-2A4C-9507-EB92091FA293}" type="pres">
      <dgm:prSet presAssocID="{8AF6C5A8-374E-FB43-B36C-5093D51A696E}" presName="sibTrans" presStyleLbl="bgSibTrans2D1" presStyleIdx="2" presStyleCnt="7"/>
      <dgm:spPr/>
      <dgm:t>
        <a:bodyPr/>
        <a:lstStyle/>
        <a:p>
          <a:endParaRPr lang="en-US"/>
        </a:p>
      </dgm:t>
    </dgm:pt>
    <dgm:pt modelId="{5F23BB27-5105-004F-9127-43BF7F4FD664}" type="pres">
      <dgm:prSet presAssocID="{19C139EF-8B48-D943-B496-3754FD7AC3FF}" presName="compNode" presStyleCnt="0"/>
      <dgm:spPr/>
    </dgm:pt>
    <dgm:pt modelId="{172CC5B5-F155-6745-9967-BD7121E3B37E}" type="pres">
      <dgm:prSet presAssocID="{19C139EF-8B48-D943-B496-3754FD7AC3FF}" presName="dummyConnPt" presStyleCnt="0"/>
      <dgm:spPr/>
    </dgm:pt>
    <dgm:pt modelId="{AD4BA0C3-8100-B849-BB30-B0681841F3EF}" type="pres">
      <dgm:prSet presAssocID="{19C139EF-8B48-D943-B496-3754FD7AC3FF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377C5D7-80AE-BD49-9FE3-1B331C2B9BA5}" type="pres">
      <dgm:prSet presAssocID="{735A18A8-49C7-7249-AF2F-3A4924273E4E}" presName="sibTrans" presStyleLbl="bgSibTrans2D1" presStyleIdx="3" presStyleCnt="7"/>
      <dgm:spPr/>
      <dgm:t>
        <a:bodyPr/>
        <a:lstStyle/>
        <a:p>
          <a:endParaRPr lang="en-US"/>
        </a:p>
      </dgm:t>
    </dgm:pt>
    <dgm:pt modelId="{2201DF20-97DC-F54E-965C-B7E60654A794}" type="pres">
      <dgm:prSet presAssocID="{BFF4A0E5-0E99-B24F-A71B-57CA9A868ADE}" presName="compNode" presStyleCnt="0"/>
      <dgm:spPr/>
    </dgm:pt>
    <dgm:pt modelId="{38332B3F-E3D7-F341-A070-85038EA3F9CE}" type="pres">
      <dgm:prSet presAssocID="{BFF4A0E5-0E99-B24F-A71B-57CA9A868ADE}" presName="dummyConnPt" presStyleCnt="0"/>
      <dgm:spPr/>
    </dgm:pt>
    <dgm:pt modelId="{2AAFF95C-5763-7144-9147-60E678D2631B}" type="pres">
      <dgm:prSet presAssocID="{BFF4A0E5-0E99-B24F-A71B-57CA9A868ADE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3F2134-59C3-5548-BDF2-A567FA861833}" type="pres">
      <dgm:prSet presAssocID="{4DFFF4C9-1EC9-6142-AECD-1779C849ECA9}" presName="sibTrans" presStyleLbl="bgSibTrans2D1" presStyleIdx="4" presStyleCnt="7"/>
      <dgm:spPr/>
      <dgm:t>
        <a:bodyPr/>
        <a:lstStyle/>
        <a:p>
          <a:endParaRPr lang="en-US"/>
        </a:p>
      </dgm:t>
    </dgm:pt>
    <dgm:pt modelId="{ECAF863D-9F11-604C-88E3-9A4756964504}" type="pres">
      <dgm:prSet presAssocID="{2F2C8A55-A25A-AB43-9957-F99E8B21B2F3}" presName="compNode" presStyleCnt="0"/>
      <dgm:spPr/>
    </dgm:pt>
    <dgm:pt modelId="{C2EF3528-5717-0A4C-A79F-E6D59E8B51FD}" type="pres">
      <dgm:prSet presAssocID="{2F2C8A55-A25A-AB43-9957-F99E8B21B2F3}" presName="dummyConnPt" presStyleCnt="0"/>
      <dgm:spPr/>
    </dgm:pt>
    <dgm:pt modelId="{886C257C-C79A-F546-8120-9F0B21BDC778}" type="pres">
      <dgm:prSet presAssocID="{2F2C8A55-A25A-AB43-9957-F99E8B21B2F3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09129BD-4164-6E4A-9982-439E9A8BA35F}" type="pres">
      <dgm:prSet presAssocID="{41748E85-519B-1E4E-A867-361694663711}" presName="sibTrans" presStyleLbl="bgSibTrans2D1" presStyleIdx="5" presStyleCnt="7"/>
      <dgm:spPr/>
      <dgm:t>
        <a:bodyPr/>
        <a:lstStyle/>
        <a:p>
          <a:endParaRPr lang="en-US"/>
        </a:p>
      </dgm:t>
    </dgm:pt>
    <dgm:pt modelId="{A48730EE-C56E-6A44-B335-A45EA244B145}" type="pres">
      <dgm:prSet presAssocID="{8FCEF320-79AC-AD44-9A73-81C144794838}" presName="compNode" presStyleCnt="0"/>
      <dgm:spPr/>
    </dgm:pt>
    <dgm:pt modelId="{C612FEB3-06A3-A048-90C8-A27342077037}" type="pres">
      <dgm:prSet presAssocID="{8FCEF320-79AC-AD44-9A73-81C144794838}" presName="dummyConnPt" presStyleCnt="0"/>
      <dgm:spPr/>
    </dgm:pt>
    <dgm:pt modelId="{F070ED6C-A1E3-CD42-A8CB-CEB717CD080D}" type="pres">
      <dgm:prSet presAssocID="{8FCEF320-79AC-AD44-9A73-81C144794838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242B7A6-109E-CD4A-8365-18436C822615}" type="pres">
      <dgm:prSet presAssocID="{5B817AAE-1250-C941-AFDE-88D1C9DB087C}" presName="sibTrans" presStyleLbl="bgSibTrans2D1" presStyleIdx="6" presStyleCnt="7"/>
      <dgm:spPr/>
      <dgm:t>
        <a:bodyPr/>
        <a:lstStyle/>
        <a:p>
          <a:endParaRPr lang="en-US"/>
        </a:p>
      </dgm:t>
    </dgm:pt>
    <dgm:pt modelId="{535068DE-0B61-7C45-9373-4C8DF8C55F8B}" type="pres">
      <dgm:prSet presAssocID="{3C0F5769-5170-9041-8F9E-794F36CDFF4E}" presName="compNode" presStyleCnt="0"/>
      <dgm:spPr/>
    </dgm:pt>
    <dgm:pt modelId="{315EB4BE-9C40-8C40-843A-A93275451A5A}" type="pres">
      <dgm:prSet presAssocID="{3C0F5769-5170-9041-8F9E-794F36CDFF4E}" presName="dummyConnPt" presStyleCnt="0"/>
      <dgm:spPr/>
    </dgm:pt>
    <dgm:pt modelId="{956D5B00-C7D1-0642-8F31-DDD6BF77E379}" type="pres">
      <dgm:prSet presAssocID="{3C0F5769-5170-9041-8F9E-794F36CDFF4E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EDC8599-A3DD-1B4F-A962-84C37836BB80}" srcId="{AE793EFF-88CF-4442-B9AA-A243E5F9501D}" destId="{48D382A3-7552-0747-8A84-E06CE833B32B}" srcOrd="2" destOrd="0" parTransId="{A93ED0F2-48AA-DC42-A0E4-4EAF3A6A4627}" sibTransId="{8AF6C5A8-374E-FB43-B36C-5093D51A696E}"/>
    <dgm:cxn modelId="{324A7A0C-26DA-4044-A56C-46E038639EB5}" srcId="{AE793EFF-88CF-4442-B9AA-A243E5F9501D}" destId="{BFF4A0E5-0E99-B24F-A71B-57CA9A868ADE}" srcOrd="4" destOrd="0" parTransId="{3FE6DF6F-EEEA-2341-9950-473B848F9F9D}" sibTransId="{4DFFF4C9-1EC9-6142-AECD-1779C849ECA9}"/>
    <dgm:cxn modelId="{B1F927A6-B395-9440-8AC1-F50DFE06C8A3}" type="presOf" srcId="{8AF6C5A8-374E-FB43-B36C-5093D51A696E}" destId="{4461F395-B464-2A4C-9507-EB92091FA293}" srcOrd="0" destOrd="0" presId="urn:microsoft.com/office/officeart/2005/8/layout/bProcess4"/>
    <dgm:cxn modelId="{6F6AE323-1203-C04D-8859-F3F890AA45A0}" type="presOf" srcId="{544B85AB-F892-B743-A3F6-95EA4EDC22E5}" destId="{7A82EE10-69CE-404F-ABF5-7BBE2A0DB687}" srcOrd="0" destOrd="0" presId="urn:microsoft.com/office/officeart/2005/8/layout/bProcess4"/>
    <dgm:cxn modelId="{A10C097A-18F4-1A48-BDC2-084C55E5F448}" srcId="{AE793EFF-88CF-4442-B9AA-A243E5F9501D}" destId="{2F2C8A55-A25A-AB43-9957-F99E8B21B2F3}" srcOrd="5" destOrd="0" parTransId="{89A75696-5010-3B46-8EFF-7784A382B17C}" sibTransId="{41748E85-519B-1E4E-A867-361694663711}"/>
    <dgm:cxn modelId="{3BCD2F8B-2271-8F4B-A028-22CD953EC93D}" type="presOf" srcId="{19C139EF-8B48-D943-B496-3754FD7AC3FF}" destId="{AD4BA0C3-8100-B849-BB30-B0681841F3EF}" srcOrd="0" destOrd="0" presId="urn:microsoft.com/office/officeart/2005/8/layout/bProcess4"/>
    <dgm:cxn modelId="{DF1E7F4A-5DD5-A54C-A22C-4D2DBC01C8D2}" type="presOf" srcId="{74ED3A36-B2AA-534E-B52B-5E346C1F1FB1}" destId="{BFDE1389-3A27-F34D-B6C5-0FF6AAC66CAF}" srcOrd="0" destOrd="0" presId="urn:microsoft.com/office/officeart/2005/8/layout/bProcess4"/>
    <dgm:cxn modelId="{DDE98875-60F1-2D4E-9524-5C983EA0A77E}" type="presOf" srcId="{BFF4A0E5-0E99-B24F-A71B-57CA9A868ADE}" destId="{2AAFF95C-5763-7144-9147-60E678D2631B}" srcOrd="0" destOrd="0" presId="urn:microsoft.com/office/officeart/2005/8/layout/bProcess4"/>
    <dgm:cxn modelId="{F8185A14-7168-5342-9930-AC2E777C0180}" type="presOf" srcId="{5B817AAE-1250-C941-AFDE-88D1C9DB087C}" destId="{5242B7A6-109E-CD4A-8365-18436C822615}" srcOrd="0" destOrd="0" presId="urn:microsoft.com/office/officeart/2005/8/layout/bProcess4"/>
    <dgm:cxn modelId="{DBE75485-8DF8-3648-86CC-B6512DEB8EE2}" srcId="{AE793EFF-88CF-4442-B9AA-A243E5F9501D}" destId="{3C0F5769-5170-9041-8F9E-794F36CDFF4E}" srcOrd="7" destOrd="0" parTransId="{9DB1EC93-AFCF-BD4C-A799-011458A5F24A}" sibTransId="{E7F83B33-0650-F248-87BF-4F9EB036E7A2}"/>
    <dgm:cxn modelId="{37FE79B0-C121-D542-9E32-0B130BD033E4}" srcId="{AE793EFF-88CF-4442-B9AA-A243E5F9501D}" destId="{74ED3A36-B2AA-534E-B52B-5E346C1F1FB1}" srcOrd="1" destOrd="0" parTransId="{94DA0C64-2722-0947-A120-774777556EF1}" sibTransId="{6BBA5E5F-FA6A-D045-8CFC-2093DACB9794}"/>
    <dgm:cxn modelId="{ACE517A8-10CF-D545-B283-E3B937A53D4E}" type="presOf" srcId="{5FC6A50C-1261-5542-9CD7-6BC68251CEB3}" destId="{6E9321AE-D022-E346-8462-0AC6AD36D303}" srcOrd="0" destOrd="0" presId="urn:microsoft.com/office/officeart/2005/8/layout/bProcess4"/>
    <dgm:cxn modelId="{0782081F-FB7D-C44D-AC4A-51AB07C01EDA}" srcId="{AE793EFF-88CF-4442-B9AA-A243E5F9501D}" destId="{8FCEF320-79AC-AD44-9A73-81C144794838}" srcOrd="6" destOrd="0" parTransId="{3C7AC24E-7199-A84F-AB9A-79963D7971D5}" sibTransId="{5B817AAE-1250-C941-AFDE-88D1C9DB087C}"/>
    <dgm:cxn modelId="{5DE4BB2F-D6CC-7944-89BB-55F2FDA44946}" srcId="{AE793EFF-88CF-4442-B9AA-A243E5F9501D}" destId="{5FC6A50C-1261-5542-9CD7-6BC68251CEB3}" srcOrd="0" destOrd="0" parTransId="{0A24CB2F-9EBC-4A49-96BA-7FB762BA414F}" sibTransId="{544B85AB-F892-B743-A3F6-95EA4EDC22E5}"/>
    <dgm:cxn modelId="{F5996345-0421-A142-9EA4-4F4A2FC0B91C}" srcId="{AE793EFF-88CF-4442-B9AA-A243E5F9501D}" destId="{19C139EF-8B48-D943-B496-3754FD7AC3FF}" srcOrd="3" destOrd="0" parTransId="{4DAB2D7A-1429-2C44-953C-2152A2268930}" sibTransId="{735A18A8-49C7-7249-AF2F-3A4924273E4E}"/>
    <dgm:cxn modelId="{D1FDFC72-87AE-9A41-B19F-B5E4F601E43C}" type="presOf" srcId="{48D382A3-7552-0747-8A84-E06CE833B32B}" destId="{9B9E5F63-F5AD-EA48-9386-3CC279CEB8A4}" srcOrd="0" destOrd="0" presId="urn:microsoft.com/office/officeart/2005/8/layout/bProcess4"/>
    <dgm:cxn modelId="{A8102DF7-51F7-7D4F-BF3C-64735C1C949A}" type="presOf" srcId="{735A18A8-49C7-7249-AF2F-3A4924273E4E}" destId="{F377C5D7-80AE-BD49-9FE3-1B331C2B9BA5}" srcOrd="0" destOrd="0" presId="urn:microsoft.com/office/officeart/2005/8/layout/bProcess4"/>
    <dgm:cxn modelId="{153AEC0B-C4FE-1342-83AF-49B86F4A0270}" type="presOf" srcId="{4DFFF4C9-1EC9-6142-AECD-1779C849ECA9}" destId="{793F2134-59C3-5548-BDF2-A567FA861833}" srcOrd="0" destOrd="0" presId="urn:microsoft.com/office/officeart/2005/8/layout/bProcess4"/>
    <dgm:cxn modelId="{55257040-5450-DE4E-8D76-307FF28CACA7}" type="presOf" srcId="{6BBA5E5F-FA6A-D045-8CFC-2093DACB9794}" destId="{C1956F43-C9EF-3E41-82B2-17D6C9B25EAF}" srcOrd="0" destOrd="0" presId="urn:microsoft.com/office/officeart/2005/8/layout/bProcess4"/>
    <dgm:cxn modelId="{3E7678F9-E757-7044-B7AB-D959A0A14D33}" type="presOf" srcId="{2F2C8A55-A25A-AB43-9957-F99E8B21B2F3}" destId="{886C257C-C79A-F546-8120-9F0B21BDC778}" srcOrd="0" destOrd="0" presId="urn:microsoft.com/office/officeart/2005/8/layout/bProcess4"/>
    <dgm:cxn modelId="{92B32692-DEA2-2446-A756-BABB2060CD57}" type="presOf" srcId="{8FCEF320-79AC-AD44-9A73-81C144794838}" destId="{F070ED6C-A1E3-CD42-A8CB-CEB717CD080D}" srcOrd="0" destOrd="0" presId="urn:microsoft.com/office/officeart/2005/8/layout/bProcess4"/>
    <dgm:cxn modelId="{75356EB0-564B-0D44-8559-A42DC9025313}" type="presOf" srcId="{3C0F5769-5170-9041-8F9E-794F36CDFF4E}" destId="{956D5B00-C7D1-0642-8F31-DDD6BF77E379}" srcOrd="0" destOrd="0" presId="urn:microsoft.com/office/officeart/2005/8/layout/bProcess4"/>
    <dgm:cxn modelId="{65938195-1434-E747-8561-A9FD24D44D81}" type="presOf" srcId="{AE793EFF-88CF-4442-B9AA-A243E5F9501D}" destId="{B8674A76-7B5D-3C4D-ABE5-C458C443515D}" srcOrd="0" destOrd="0" presId="urn:microsoft.com/office/officeart/2005/8/layout/bProcess4"/>
    <dgm:cxn modelId="{D5DF2D16-EE26-B040-96AB-FBD442DFB79C}" type="presOf" srcId="{41748E85-519B-1E4E-A867-361694663711}" destId="{809129BD-4164-6E4A-9982-439E9A8BA35F}" srcOrd="0" destOrd="0" presId="urn:microsoft.com/office/officeart/2005/8/layout/bProcess4"/>
    <dgm:cxn modelId="{F03FA18B-4C93-3E49-86A4-1CA0BEEC0CDF}" type="presParOf" srcId="{B8674A76-7B5D-3C4D-ABE5-C458C443515D}" destId="{B71AC145-BEA1-8E47-AD20-DFFD1F7E471B}" srcOrd="0" destOrd="0" presId="urn:microsoft.com/office/officeart/2005/8/layout/bProcess4"/>
    <dgm:cxn modelId="{01E224CA-135B-FF40-A688-679730520E5C}" type="presParOf" srcId="{B71AC145-BEA1-8E47-AD20-DFFD1F7E471B}" destId="{3A892CA2-96F5-6241-BA61-C03B2534A904}" srcOrd="0" destOrd="0" presId="urn:microsoft.com/office/officeart/2005/8/layout/bProcess4"/>
    <dgm:cxn modelId="{E195E023-8758-244E-8847-9D11E7D91FFD}" type="presParOf" srcId="{B71AC145-BEA1-8E47-AD20-DFFD1F7E471B}" destId="{6E9321AE-D022-E346-8462-0AC6AD36D303}" srcOrd="1" destOrd="0" presId="urn:microsoft.com/office/officeart/2005/8/layout/bProcess4"/>
    <dgm:cxn modelId="{21DDAEC6-ACAD-B549-9771-B049214EA73C}" type="presParOf" srcId="{B8674A76-7B5D-3C4D-ABE5-C458C443515D}" destId="{7A82EE10-69CE-404F-ABF5-7BBE2A0DB687}" srcOrd="1" destOrd="0" presId="urn:microsoft.com/office/officeart/2005/8/layout/bProcess4"/>
    <dgm:cxn modelId="{467849B6-BC84-F34B-AD2C-9CFDF9CFBBAC}" type="presParOf" srcId="{B8674A76-7B5D-3C4D-ABE5-C458C443515D}" destId="{3F46A986-24A4-B544-AB36-08C8EA0BCBCA}" srcOrd="2" destOrd="0" presId="urn:microsoft.com/office/officeart/2005/8/layout/bProcess4"/>
    <dgm:cxn modelId="{8E08843E-3F18-6447-B866-B5CC211FF58C}" type="presParOf" srcId="{3F46A986-24A4-B544-AB36-08C8EA0BCBCA}" destId="{EBC771C6-1AB2-384D-A033-9D9D25DD7E65}" srcOrd="0" destOrd="0" presId="urn:microsoft.com/office/officeart/2005/8/layout/bProcess4"/>
    <dgm:cxn modelId="{EB147269-4A2D-EB4F-B779-561325EBD3BD}" type="presParOf" srcId="{3F46A986-24A4-B544-AB36-08C8EA0BCBCA}" destId="{BFDE1389-3A27-F34D-B6C5-0FF6AAC66CAF}" srcOrd="1" destOrd="0" presId="urn:microsoft.com/office/officeart/2005/8/layout/bProcess4"/>
    <dgm:cxn modelId="{AF3C6E66-FF90-6B44-BBC7-7C637FFDA971}" type="presParOf" srcId="{B8674A76-7B5D-3C4D-ABE5-C458C443515D}" destId="{C1956F43-C9EF-3E41-82B2-17D6C9B25EAF}" srcOrd="3" destOrd="0" presId="urn:microsoft.com/office/officeart/2005/8/layout/bProcess4"/>
    <dgm:cxn modelId="{912DA4A7-F0B8-FF4D-A818-F4BA4AFFCA41}" type="presParOf" srcId="{B8674A76-7B5D-3C4D-ABE5-C458C443515D}" destId="{2DBFAF9F-34A9-1A41-9A0F-88C65AA13173}" srcOrd="4" destOrd="0" presId="urn:microsoft.com/office/officeart/2005/8/layout/bProcess4"/>
    <dgm:cxn modelId="{930CD44B-346F-204E-A71B-F7C23A74B7A3}" type="presParOf" srcId="{2DBFAF9F-34A9-1A41-9A0F-88C65AA13173}" destId="{32E688BD-8F6C-DE42-82F0-C1845E3116B8}" srcOrd="0" destOrd="0" presId="urn:microsoft.com/office/officeart/2005/8/layout/bProcess4"/>
    <dgm:cxn modelId="{49981CA0-8E52-8349-B40C-D4F53D599321}" type="presParOf" srcId="{2DBFAF9F-34A9-1A41-9A0F-88C65AA13173}" destId="{9B9E5F63-F5AD-EA48-9386-3CC279CEB8A4}" srcOrd="1" destOrd="0" presId="urn:microsoft.com/office/officeart/2005/8/layout/bProcess4"/>
    <dgm:cxn modelId="{870C7EA9-6529-0845-B477-20CCA5787C79}" type="presParOf" srcId="{B8674A76-7B5D-3C4D-ABE5-C458C443515D}" destId="{4461F395-B464-2A4C-9507-EB92091FA293}" srcOrd="5" destOrd="0" presId="urn:microsoft.com/office/officeart/2005/8/layout/bProcess4"/>
    <dgm:cxn modelId="{6A248E9F-09D8-524E-BA01-A1877713B0D3}" type="presParOf" srcId="{B8674A76-7B5D-3C4D-ABE5-C458C443515D}" destId="{5F23BB27-5105-004F-9127-43BF7F4FD664}" srcOrd="6" destOrd="0" presId="urn:microsoft.com/office/officeart/2005/8/layout/bProcess4"/>
    <dgm:cxn modelId="{15C288E1-29B3-A845-90B0-2537D2C06088}" type="presParOf" srcId="{5F23BB27-5105-004F-9127-43BF7F4FD664}" destId="{172CC5B5-F155-6745-9967-BD7121E3B37E}" srcOrd="0" destOrd="0" presId="urn:microsoft.com/office/officeart/2005/8/layout/bProcess4"/>
    <dgm:cxn modelId="{3A81CA8D-5634-1449-85E1-F63624651372}" type="presParOf" srcId="{5F23BB27-5105-004F-9127-43BF7F4FD664}" destId="{AD4BA0C3-8100-B849-BB30-B0681841F3EF}" srcOrd="1" destOrd="0" presId="urn:microsoft.com/office/officeart/2005/8/layout/bProcess4"/>
    <dgm:cxn modelId="{CA05E690-EC4B-8845-99DC-3888EBD54E15}" type="presParOf" srcId="{B8674A76-7B5D-3C4D-ABE5-C458C443515D}" destId="{F377C5D7-80AE-BD49-9FE3-1B331C2B9BA5}" srcOrd="7" destOrd="0" presId="urn:microsoft.com/office/officeart/2005/8/layout/bProcess4"/>
    <dgm:cxn modelId="{66F64546-746F-B24B-850F-CCE6C50709E2}" type="presParOf" srcId="{B8674A76-7B5D-3C4D-ABE5-C458C443515D}" destId="{2201DF20-97DC-F54E-965C-B7E60654A794}" srcOrd="8" destOrd="0" presId="urn:microsoft.com/office/officeart/2005/8/layout/bProcess4"/>
    <dgm:cxn modelId="{89C742D0-9174-EB47-B1BF-20EB427CA9BF}" type="presParOf" srcId="{2201DF20-97DC-F54E-965C-B7E60654A794}" destId="{38332B3F-E3D7-F341-A070-85038EA3F9CE}" srcOrd="0" destOrd="0" presId="urn:microsoft.com/office/officeart/2005/8/layout/bProcess4"/>
    <dgm:cxn modelId="{CDD1030C-316B-FA42-B24F-0FEFB21ED49F}" type="presParOf" srcId="{2201DF20-97DC-F54E-965C-B7E60654A794}" destId="{2AAFF95C-5763-7144-9147-60E678D2631B}" srcOrd="1" destOrd="0" presId="urn:microsoft.com/office/officeart/2005/8/layout/bProcess4"/>
    <dgm:cxn modelId="{EDE1341F-71F4-2C40-BBC3-FCCB8CD444E2}" type="presParOf" srcId="{B8674A76-7B5D-3C4D-ABE5-C458C443515D}" destId="{793F2134-59C3-5548-BDF2-A567FA861833}" srcOrd="9" destOrd="0" presId="urn:microsoft.com/office/officeart/2005/8/layout/bProcess4"/>
    <dgm:cxn modelId="{F99EB9D7-D738-B74D-A8A5-B69BD997ED33}" type="presParOf" srcId="{B8674A76-7B5D-3C4D-ABE5-C458C443515D}" destId="{ECAF863D-9F11-604C-88E3-9A4756964504}" srcOrd="10" destOrd="0" presId="urn:microsoft.com/office/officeart/2005/8/layout/bProcess4"/>
    <dgm:cxn modelId="{85694313-9E00-3F45-AE34-706766792210}" type="presParOf" srcId="{ECAF863D-9F11-604C-88E3-9A4756964504}" destId="{C2EF3528-5717-0A4C-A79F-E6D59E8B51FD}" srcOrd="0" destOrd="0" presId="urn:microsoft.com/office/officeart/2005/8/layout/bProcess4"/>
    <dgm:cxn modelId="{1C1C68C3-E76D-E44C-98F5-4F8688E58A7B}" type="presParOf" srcId="{ECAF863D-9F11-604C-88E3-9A4756964504}" destId="{886C257C-C79A-F546-8120-9F0B21BDC778}" srcOrd="1" destOrd="0" presId="urn:microsoft.com/office/officeart/2005/8/layout/bProcess4"/>
    <dgm:cxn modelId="{49C61170-203B-414B-801B-76D7E72A498E}" type="presParOf" srcId="{B8674A76-7B5D-3C4D-ABE5-C458C443515D}" destId="{809129BD-4164-6E4A-9982-439E9A8BA35F}" srcOrd="11" destOrd="0" presId="urn:microsoft.com/office/officeart/2005/8/layout/bProcess4"/>
    <dgm:cxn modelId="{5195B3DD-E47F-2347-9909-464ADC9898AA}" type="presParOf" srcId="{B8674A76-7B5D-3C4D-ABE5-C458C443515D}" destId="{A48730EE-C56E-6A44-B335-A45EA244B145}" srcOrd="12" destOrd="0" presId="urn:microsoft.com/office/officeart/2005/8/layout/bProcess4"/>
    <dgm:cxn modelId="{DE2A719B-85D3-8843-9BC3-AB71A3EE4D0E}" type="presParOf" srcId="{A48730EE-C56E-6A44-B335-A45EA244B145}" destId="{C612FEB3-06A3-A048-90C8-A27342077037}" srcOrd="0" destOrd="0" presId="urn:microsoft.com/office/officeart/2005/8/layout/bProcess4"/>
    <dgm:cxn modelId="{ADB5F500-6B08-BE44-B551-ADFD56538A71}" type="presParOf" srcId="{A48730EE-C56E-6A44-B335-A45EA244B145}" destId="{F070ED6C-A1E3-CD42-A8CB-CEB717CD080D}" srcOrd="1" destOrd="0" presId="urn:microsoft.com/office/officeart/2005/8/layout/bProcess4"/>
    <dgm:cxn modelId="{72B4E26C-C763-2B42-BD74-0A43354A30AF}" type="presParOf" srcId="{B8674A76-7B5D-3C4D-ABE5-C458C443515D}" destId="{5242B7A6-109E-CD4A-8365-18436C822615}" srcOrd="13" destOrd="0" presId="urn:microsoft.com/office/officeart/2005/8/layout/bProcess4"/>
    <dgm:cxn modelId="{93E0D435-592F-B34A-A1D3-4B8569C00331}" type="presParOf" srcId="{B8674A76-7B5D-3C4D-ABE5-C458C443515D}" destId="{535068DE-0B61-7C45-9373-4C8DF8C55F8B}" srcOrd="14" destOrd="0" presId="urn:microsoft.com/office/officeart/2005/8/layout/bProcess4"/>
    <dgm:cxn modelId="{6BE5ACDA-7C6A-9E41-BA40-1223E813BD64}" type="presParOf" srcId="{535068DE-0B61-7C45-9373-4C8DF8C55F8B}" destId="{315EB4BE-9C40-8C40-843A-A93275451A5A}" srcOrd="0" destOrd="0" presId="urn:microsoft.com/office/officeart/2005/8/layout/bProcess4"/>
    <dgm:cxn modelId="{516EF1E5-C533-E94C-B9F0-46415C01C974}" type="presParOf" srcId="{535068DE-0B61-7C45-9373-4C8DF8C55F8B}" destId="{956D5B00-C7D1-0642-8F31-DDD6BF77E379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E793EFF-88CF-4442-B9AA-A243E5F9501D}" type="doc">
      <dgm:prSet loTypeId="urn:microsoft.com/office/officeart/2005/8/layout/bProcess4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FC6A50C-1261-5542-9CD7-6BC68251CEB3}">
      <dgm:prSet phldrT="[Text]"/>
      <dgm:spPr/>
      <dgm:t>
        <a:bodyPr/>
        <a:lstStyle/>
        <a:p>
          <a:r>
            <a:rPr lang="en-US" dirty="0" smtClean="0"/>
            <a:t>Make it Effective	</a:t>
          </a:r>
          <a:endParaRPr lang="en-US" dirty="0"/>
        </a:p>
      </dgm:t>
    </dgm:pt>
    <dgm:pt modelId="{0A24CB2F-9EBC-4A49-96BA-7FB762BA414F}" type="parTrans" cxnId="{5DE4BB2F-D6CC-7944-89BB-55F2FDA44946}">
      <dgm:prSet/>
      <dgm:spPr/>
      <dgm:t>
        <a:bodyPr/>
        <a:lstStyle/>
        <a:p>
          <a:endParaRPr lang="en-US"/>
        </a:p>
      </dgm:t>
    </dgm:pt>
    <dgm:pt modelId="{544B85AB-F892-B743-A3F6-95EA4EDC22E5}" type="sibTrans" cxnId="{5DE4BB2F-D6CC-7944-89BB-55F2FDA44946}">
      <dgm:prSet/>
      <dgm:spPr/>
      <dgm:t>
        <a:bodyPr/>
        <a:lstStyle/>
        <a:p>
          <a:endParaRPr lang="en-US"/>
        </a:p>
      </dgm:t>
    </dgm:pt>
    <dgm:pt modelId="{74ED3A36-B2AA-534E-B52B-5E346C1F1FB1}">
      <dgm:prSet phldrT="[Text]"/>
      <dgm:spPr/>
      <dgm:t>
        <a:bodyPr/>
        <a:lstStyle/>
        <a:p>
          <a:r>
            <a:rPr lang="en-US" dirty="0" smtClean="0"/>
            <a:t>Adapt</a:t>
          </a:r>
          <a:endParaRPr lang="en-US" dirty="0"/>
        </a:p>
      </dgm:t>
    </dgm:pt>
    <dgm:pt modelId="{94DA0C64-2722-0947-A120-774777556EF1}" type="parTrans" cxnId="{37FE79B0-C121-D542-9E32-0B130BD033E4}">
      <dgm:prSet/>
      <dgm:spPr/>
      <dgm:t>
        <a:bodyPr/>
        <a:lstStyle/>
        <a:p>
          <a:endParaRPr lang="en-US"/>
        </a:p>
      </dgm:t>
    </dgm:pt>
    <dgm:pt modelId="{6BBA5E5F-FA6A-D045-8CFC-2093DACB9794}" type="sibTrans" cxnId="{37FE79B0-C121-D542-9E32-0B130BD033E4}">
      <dgm:prSet/>
      <dgm:spPr/>
      <dgm:t>
        <a:bodyPr/>
        <a:lstStyle/>
        <a:p>
          <a:endParaRPr lang="en-US"/>
        </a:p>
      </dgm:t>
    </dgm:pt>
    <dgm:pt modelId="{48D382A3-7552-0747-8A84-E06CE833B32B}">
      <dgm:prSet phldrT="[Text]"/>
      <dgm:spPr/>
      <dgm:t>
        <a:bodyPr/>
        <a:lstStyle/>
        <a:p>
          <a:r>
            <a:rPr lang="en-US" dirty="0" smtClean="0"/>
            <a:t>Engage</a:t>
          </a:r>
          <a:endParaRPr lang="en-US" dirty="0"/>
        </a:p>
      </dgm:t>
    </dgm:pt>
    <dgm:pt modelId="{A93ED0F2-48AA-DC42-A0E4-4EAF3A6A4627}" type="parTrans" cxnId="{8EDC8599-A3DD-1B4F-A962-84C37836BB80}">
      <dgm:prSet/>
      <dgm:spPr/>
      <dgm:t>
        <a:bodyPr/>
        <a:lstStyle/>
        <a:p>
          <a:endParaRPr lang="en-US"/>
        </a:p>
      </dgm:t>
    </dgm:pt>
    <dgm:pt modelId="{8AF6C5A8-374E-FB43-B36C-5093D51A696E}" type="sibTrans" cxnId="{8EDC8599-A3DD-1B4F-A962-84C37836BB80}">
      <dgm:prSet/>
      <dgm:spPr/>
      <dgm:t>
        <a:bodyPr/>
        <a:lstStyle/>
        <a:p>
          <a:endParaRPr lang="en-US"/>
        </a:p>
      </dgm:t>
    </dgm:pt>
    <dgm:pt modelId="{19C139EF-8B48-D943-B496-3754FD7AC3FF}">
      <dgm:prSet phldrT="[Text]"/>
      <dgm:spPr/>
      <dgm:t>
        <a:bodyPr/>
        <a:lstStyle/>
        <a:p>
          <a:r>
            <a:rPr lang="en-US" dirty="0" smtClean="0"/>
            <a:t>Hold Accountable</a:t>
          </a:r>
          <a:endParaRPr lang="en-US" dirty="0"/>
        </a:p>
      </dgm:t>
    </dgm:pt>
    <dgm:pt modelId="{4DAB2D7A-1429-2C44-953C-2152A2268930}" type="parTrans" cxnId="{F5996345-0421-A142-9EA4-4F4A2FC0B91C}">
      <dgm:prSet/>
      <dgm:spPr/>
      <dgm:t>
        <a:bodyPr/>
        <a:lstStyle/>
        <a:p>
          <a:endParaRPr lang="en-US"/>
        </a:p>
      </dgm:t>
    </dgm:pt>
    <dgm:pt modelId="{735A18A8-49C7-7249-AF2F-3A4924273E4E}" type="sibTrans" cxnId="{F5996345-0421-A142-9EA4-4F4A2FC0B91C}">
      <dgm:prSet/>
      <dgm:spPr/>
      <dgm:t>
        <a:bodyPr/>
        <a:lstStyle/>
        <a:p>
          <a:endParaRPr lang="en-US"/>
        </a:p>
      </dgm:t>
    </dgm:pt>
    <dgm:pt modelId="{BFF4A0E5-0E99-B24F-A71B-57CA9A868ADE}">
      <dgm:prSet phldrT="[Text]"/>
      <dgm:spPr/>
      <dgm:t>
        <a:bodyPr/>
        <a:lstStyle/>
        <a:p>
          <a:r>
            <a:rPr lang="en-US" dirty="0" smtClean="0"/>
            <a:t>Examples</a:t>
          </a:r>
          <a:endParaRPr lang="en-US" dirty="0"/>
        </a:p>
      </dgm:t>
    </dgm:pt>
    <dgm:pt modelId="{3FE6DF6F-EEEA-2341-9950-473B848F9F9D}" type="parTrans" cxnId="{324A7A0C-26DA-4044-A56C-46E038639EB5}">
      <dgm:prSet/>
      <dgm:spPr/>
      <dgm:t>
        <a:bodyPr/>
        <a:lstStyle/>
        <a:p>
          <a:endParaRPr lang="en-US"/>
        </a:p>
      </dgm:t>
    </dgm:pt>
    <dgm:pt modelId="{4DFFF4C9-1EC9-6142-AECD-1779C849ECA9}" type="sibTrans" cxnId="{324A7A0C-26DA-4044-A56C-46E038639EB5}">
      <dgm:prSet/>
      <dgm:spPr/>
      <dgm:t>
        <a:bodyPr/>
        <a:lstStyle/>
        <a:p>
          <a:endParaRPr lang="en-US"/>
        </a:p>
      </dgm:t>
    </dgm:pt>
    <dgm:pt modelId="{2F2C8A55-A25A-AB43-9957-F99E8B21B2F3}">
      <dgm:prSet phldrT="[Text]"/>
      <dgm:spPr/>
      <dgm:t>
        <a:bodyPr/>
        <a:lstStyle/>
        <a:p>
          <a:r>
            <a:rPr lang="en-US" dirty="0" smtClean="0"/>
            <a:t>Logistics</a:t>
          </a:r>
          <a:endParaRPr lang="en-US" dirty="0"/>
        </a:p>
      </dgm:t>
    </dgm:pt>
    <dgm:pt modelId="{89A75696-5010-3B46-8EFF-7784A382B17C}" type="parTrans" cxnId="{A10C097A-18F4-1A48-BDC2-084C55E5F448}">
      <dgm:prSet/>
      <dgm:spPr/>
      <dgm:t>
        <a:bodyPr/>
        <a:lstStyle/>
        <a:p>
          <a:endParaRPr lang="en-US"/>
        </a:p>
      </dgm:t>
    </dgm:pt>
    <dgm:pt modelId="{41748E85-519B-1E4E-A867-361694663711}" type="sibTrans" cxnId="{A10C097A-18F4-1A48-BDC2-084C55E5F448}">
      <dgm:prSet/>
      <dgm:spPr/>
      <dgm:t>
        <a:bodyPr/>
        <a:lstStyle/>
        <a:p>
          <a:endParaRPr lang="en-US"/>
        </a:p>
      </dgm:t>
    </dgm:pt>
    <dgm:pt modelId="{8FCEF320-79AC-AD44-9A73-81C144794838}">
      <dgm:prSet phldrT="[Text]"/>
      <dgm:spPr/>
      <dgm:t>
        <a:bodyPr/>
        <a:lstStyle/>
        <a:p>
          <a:r>
            <a:rPr lang="en-US" dirty="0" smtClean="0"/>
            <a:t>Steps</a:t>
          </a:r>
          <a:endParaRPr lang="en-US" dirty="0"/>
        </a:p>
      </dgm:t>
    </dgm:pt>
    <dgm:pt modelId="{3C7AC24E-7199-A84F-AB9A-79963D7971D5}" type="parTrans" cxnId="{0782081F-FB7D-C44D-AC4A-51AB07C01EDA}">
      <dgm:prSet/>
      <dgm:spPr/>
      <dgm:t>
        <a:bodyPr/>
        <a:lstStyle/>
        <a:p>
          <a:endParaRPr lang="en-US"/>
        </a:p>
      </dgm:t>
    </dgm:pt>
    <dgm:pt modelId="{5B817AAE-1250-C941-AFDE-88D1C9DB087C}" type="sibTrans" cxnId="{0782081F-FB7D-C44D-AC4A-51AB07C01EDA}">
      <dgm:prSet/>
      <dgm:spPr/>
      <dgm:t>
        <a:bodyPr/>
        <a:lstStyle/>
        <a:p>
          <a:endParaRPr lang="en-US"/>
        </a:p>
      </dgm:t>
    </dgm:pt>
    <dgm:pt modelId="{3C0F5769-5170-9041-8F9E-794F36CDFF4E}">
      <dgm:prSet phldrT="[Text]"/>
      <dgm:spPr/>
      <dgm:t>
        <a:bodyPr/>
        <a:lstStyle/>
        <a:p>
          <a:r>
            <a:rPr lang="en-US" dirty="0" smtClean="0"/>
            <a:t>Tools</a:t>
          </a:r>
          <a:endParaRPr lang="en-US" dirty="0"/>
        </a:p>
      </dgm:t>
    </dgm:pt>
    <dgm:pt modelId="{9DB1EC93-AFCF-BD4C-A799-011458A5F24A}" type="parTrans" cxnId="{DBE75485-8DF8-3648-86CC-B6512DEB8EE2}">
      <dgm:prSet/>
      <dgm:spPr/>
      <dgm:t>
        <a:bodyPr/>
        <a:lstStyle/>
        <a:p>
          <a:endParaRPr lang="en-US"/>
        </a:p>
      </dgm:t>
    </dgm:pt>
    <dgm:pt modelId="{E7F83B33-0650-F248-87BF-4F9EB036E7A2}" type="sibTrans" cxnId="{DBE75485-8DF8-3648-86CC-B6512DEB8EE2}">
      <dgm:prSet/>
      <dgm:spPr/>
      <dgm:t>
        <a:bodyPr/>
        <a:lstStyle/>
        <a:p>
          <a:endParaRPr lang="en-US"/>
        </a:p>
      </dgm:t>
    </dgm:pt>
    <dgm:pt modelId="{B8674A76-7B5D-3C4D-ABE5-C458C443515D}" type="pres">
      <dgm:prSet presAssocID="{AE793EFF-88CF-4442-B9AA-A243E5F9501D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en-US"/>
        </a:p>
      </dgm:t>
    </dgm:pt>
    <dgm:pt modelId="{B71AC145-BEA1-8E47-AD20-DFFD1F7E471B}" type="pres">
      <dgm:prSet presAssocID="{5FC6A50C-1261-5542-9CD7-6BC68251CEB3}" presName="compNode" presStyleCnt="0"/>
      <dgm:spPr/>
    </dgm:pt>
    <dgm:pt modelId="{3A892CA2-96F5-6241-BA61-C03B2534A904}" type="pres">
      <dgm:prSet presAssocID="{5FC6A50C-1261-5542-9CD7-6BC68251CEB3}" presName="dummyConnPt" presStyleCnt="0"/>
      <dgm:spPr/>
    </dgm:pt>
    <dgm:pt modelId="{6E9321AE-D022-E346-8462-0AC6AD36D303}" type="pres">
      <dgm:prSet presAssocID="{5FC6A50C-1261-5542-9CD7-6BC68251CEB3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A82EE10-69CE-404F-ABF5-7BBE2A0DB687}" type="pres">
      <dgm:prSet presAssocID="{544B85AB-F892-B743-A3F6-95EA4EDC22E5}" presName="sibTrans" presStyleLbl="bgSibTrans2D1" presStyleIdx="0" presStyleCnt="7"/>
      <dgm:spPr/>
      <dgm:t>
        <a:bodyPr/>
        <a:lstStyle/>
        <a:p>
          <a:endParaRPr lang="en-US"/>
        </a:p>
      </dgm:t>
    </dgm:pt>
    <dgm:pt modelId="{3F46A986-24A4-B544-AB36-08C8EA0BCBCA}" type="pres">
      <dgm:prSet presAssocID="{74ED3A36-B2AA-534E-B52B-5E346C1F1FB1}" presName="compNode" presStyleCnt="0"/>
      <dgm:spPr/>
    </dgm:pt>
    <dgm:pt modelId="{EBC771C6-1AB2-384D-A033-9D9D25DD7E65}" type="pres">
      <dgm:prSet presAssocID="{74ED3A36-B2AA-534E-B52B-5E346C1F1FB1}" presName="dummyConnPt" presStyleCnt="0"/>
      <dgm:spPr/>
    </dgm:pt>
    <dgm:pt modelId="{BFDE1389-3A27-F34D-B6C5-0FF6AAC66CAF}" type="pres">
      <dgm:prSet presAssocID="{74ED3A36-B2AA-534E-B52B-5E346C1F1FB1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1956F43-C9EF-3E41-82B2-17D6C9B25EAF}" type="pres">
      <dgm:prSet presAssocID="{6BBA5E5F-FA6A-D045-8CFC-2093DACB9794}" presName="sibTrans" presStyleLbl="bgSibTrans2D1" presStyleIdx="1" presStyleCnt="7"/>
      <dgm:spPr/>
      <dgm:t>
        <a:bodyPr/>
        <a:lstStyle/>
        <a:p>
          <a:endParaRPr lang="en-US"/>
        </a:p>
      </dgm:t>
    </dgm:pt>
    <dgm:pt modelId="{2DBFAF9F-34A9-1A41-9A0F-88C65AA13173}" type="pres">
      <dgm:prSet presAssocID="{48D382A3-7552-0747-8A84-E06CE833B32B}" presName="compNode" presStyleCnt="0"/>
      <dgm:spPr/>
    </dgm:pt>
    <dgm:pt modelId="{32E688BD-8F6C-DE42-82F0-C1845E3116B8}" type="pres">
      <dgm:prSet presAssocID="{48D382A3-7552-0747-8A84-E06CE833B32B}" presName="dummyConnPt" presStyleCnt="0"/>
      <dgm:spPr/>
    </dgm:pt>
    <dgm:pt modelId="{9B9E5F63-F5AD-EA48-9386-3CC279CEB8A4}" type="pres">
      <dgm:prSet presAssocID="{48D382A3-7552-0747-8A84-E06CE833B32B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461F395-B464-2A4C-9507-EB92091FA293}" type="pres">
      <dgm:prSet presAssocID="{8AF6C5A8-374E-FB43-B36C-5093D51A696E}" presName="sibTrans" presStyleLbl="bgSibTrans2D1" presStyleIdx="2" presStyleCnt="7"/>
      <dgm:spPr/>
      <dgm:t>
        <a:bodyPr/>
        <a:lstStyle/>
        <a:p>
          <a:endParaRPr lang="en-US"/>
        </a:p>
      </dgm:t>
    </dgm:pt>
    <dgm:pt modelId="{5F23BB27-5105-004F-9127-43BF7F4FD664}" type="pres">
      <dgm:prSet presAssocID="{19C139EF-8B48-D943-B496-3754FD7AC3FF}" presName="compNode" presStyleCnt="0"/>
      <dgm:spPr/>
    </dgm:pt>
    <dgm:pt modelId="{172CC5B5-F155-6745-9967-BD7121E3B37E}" type="pres">
      <dgm:prSet presAssocID="{19C139EF-8B48-D943-B496-3754FD7AC3FF}" presName="dummyConnPt" presStyleCnt="0"/>
      <dgm:spPr/>
    </dgm:pt>
    <dgm:pt modelId="{AD4BA0C3-8100-B849-BB30-B0681841F3EF}" type="pres">
      <dgm:prSet presAssocID="{19C139EF-8B48-D943-B496-3754FD7AC3FF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377C5D7-80AE-BD49-9FE3-1B331C2B9BA5}" type="pres">
      <dgm:prSet presAssocID="{735A18A8-49C7-7249-AF2F-3A4924273E4E}" presName="sibTrans" presStyleLbl="bgSibTrans2D1" presStyleIdx="3" presStyleCnt="7"/>
      <dgm:spPr/>
      <dgm:t>
        <a:bodyPr/>
        <a:lstStyle/>
        <a:p>
          <a:endParaRPr lang="en-US"/>
        </a:p>
      </dgm:t>
    </dgm:pt>
    <dgm:pt modelId="{2201DF20-97DC-F54E-965C-B7E60654A794}" type="pres">
      <dgm:prSet presAssocID="{BFF4A0E5-0E99-B24F-A71B-57CA9A868ADE}" presName="compNode" presStyleCnt="0"/>
      <dgm:spPr/>
    </dgm:pt>
    <dgm:pt modelId="{38332B3F-E3D7-F341-A070-85038EA3F9CE}" type="pres">
      <dgm:prSet presAssocID="{BFF4A0E5-0E99-B24F-A71B-57CA9A868ADE}" presName="dummyConnPt" presStyleCnt="0"/>
      <dgm:spPr/>
    </dgm:pt>
    <dgm:pt modelId="{2AAFF95C-5763-7144-9147-60E678D2631B}" type="pres">
      <dgm:prSet presAssocID="{BFF4A0E5-0E99-B24F-A71B-57CA9A868ADE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3F2134-59C3-5548-BDF2-A567FA861833}" type="pres">
      <dgm:prSet presAssocID="{4DFFF4C9-1EC9-6142-AECD-1779C849ECA9}" presName="sibTrans" presStyleLbl="bgSibTrans2D1" presStyleIdx="4" presStyleCnt="7"/>
      <dgm:spPr/>
      <dgm:t>
        <a:bodyPr/>
        <a:lstStyle/>
        <a:p>
          <a:endParaRPr lang="en-US"/>
        </a:p>
      </dgm:t>
    </dgm:pt>
    <dgm:pt modelId="{ECAF863D-9F11-604C-88E3-9A4756964504}" type="pres">
      <dgm:prSet presAssocID="{2F2C8A55-A25A-AB43-9957-F99E8B21B2F3}" presName="compNode" presStyleCnt="0"/>
      <dgm:spPr/>
    </dgm:pt>
    <dgm:pt modelId="{C2EF3528-5717-0A4C-A79F-E6D59E8B51FD}" type="pres">
      <dgm:prSet presAssocID="{2F2C8A55-A25A-AB43-9957-F99E8B21B2F3}" presName="dummyConnPt" presStyleCnt="0"/>
      <dgm:spPr/>
    </dgm:pt>
    <dgm:pt modelId="{886C257C-C79A-F546-8120-9F0B21BDC778}" type="pres">
      <dgm:prSet presAssocID="{2F2C8A55-A25A-AB43-9957-F99E8B21B2F3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09129BD-4164-6E4A-9982-439E9A8BA35F}" type="pres">
      <dgm:prSet presAssocID="{41748E85-519B-1E4E-A867-361694663711}" presName="sibTrans" presStyleLbl="bgSibTrans2D1" presStyleIdx="5" presStyleCnt="7"/>
      <dgm:spPr/>
      <dgm:t>
        <a:bodyPr/>
        <a:lstStyle/>
        <a:p>
          <a:endParaRPr lang="en-US"/>
        </a:p>
      </dgm:t>
    </dgm:pt>
    <dgm:pt modelId="{A48730EE-C56E-6A44-B335-A45EA244B145}" type="pres">
      <dgm:prSet presAssocID="{8FCEF320-79AC-AD44-9A73-81C144794838}" presName="compNode" presStyleCnt="0"/>
      <dgm:spPr/>
    </dgm:pt>
    <dgm:pt modelId="{C612FEB3-06A3-A048-90C8-A27342077037}" type="pres">
      <dgm:prSet presAssocID="{8FCEF320-79AC-AD44-9A73-81C144794838}" presName="dummyConnPt" presStyleCnt="0"/>
      <dgm:spPr/>
    </dgm:pt>
    <dgm:pt modelId="{F070ED6C-A1E3-CD42-A8CB-CEB717CD080D}" type="pres">
      <dgm:prSet presAssocID="{8FCEF320-79AC-AD44-9A73-81C144794838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242B7A6-109E-CD4A-8365-18436C822615}" type="pres">
      <dgm:prSet presAssocID="{5B817AAE-1250-C941-AFDE-88D1C9DB087C}" presName="sibTrans" presStyleLbl="bgSibTrans2D1" presStyleIdx="6" presStyleCnt="7"/>
      <dgm:spPr/>
      <dgm:t>
        <a:bodyPr/>
        <a:lstStyle/>
        <a:p>
          <a:endParaRPr lang="en-US"/>
        </a:p>
      </dgm:t>
    </dgm:pt>
    <dgm:pt modelId="{535068DE-0B61-7C45-9373-4C8DF8C55F8B}" type="pres">
      <dgm:prSet presAssocID="{3C0F5769-5170-9041-8F9E-794F36CDFF4E}" presName="compNode" presStyleCnt="0"/>
      <dgm:spPr/>
    </dgm:pt>
    <dgm:pt modelId="{315EB4BE-9C40-8C40-843A-A93275451A5A}" type="pres">
      <dgm:prSet presAssocID="{3C0F5769-5170-9041-8F9E-794F36CDFF4E}" presName="dummyConnPt" presStyleCnt="0"/>
      <dgm:spPr/>
    </dgm:pt>
    <dgm:pt modelId="{956D5B00-C7D1-0642-8F31-DDD6BF77E379}" type="pres">
      <dgm:prSet presAssocID="{3C0F5769-5170-9041-8F9E-794F36CDFF4E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EDC8599-A3DD-1B4F-A962-84C37836BB80}" srcId="{AE793EFF-88CF-4442-B9AA-A243E5F9501D}" destId="{48D382A3-7552-0747-8A84-E06CE833B32B}" srcOrd="2" destOrd="0" parTransId="{A93ED0F2-48AA-DC42-A0E4-4EAF3A6A4627}" sibTransId="{8AF6C5A8-374E-FB43-B36C-5093D51A696E}"/>
    <dgm:cxn modelId="{324A7A0C-26DA-4044-A56C-46E038639EB5}" srcId="{AE793EFF-88CF-4442-B9AA-A243E5F9501D}" destId="{BFF4A0E5-0E99-B24F-A71B-57CA9A868ADE}" srcOrd="4" destOrd="0" parTransId="{3FE6DF6F-EEEA-2341-9950-473B848F9F9D}" sibTransId="{4DFFF4C9-1EC9-6142-AECD-1779C849ECA9}"/>
    <dgm:cxn modelId="{2B2BC2FF-F370-D24B-B4A7-4753F5483E87}" type="presOf" srcId="{3C0F5769-5170-9041-8F9E-794F36CDFF4E}" destId="{956D5B00-C7D1-0642-8F31-DDD6BF77E379}" srcOrd="0" destOrd="0" presId="urn:microsoft.com/office/officeart/2005/8/layout/bProcess4"/>
    <dgm:cxn modelId="{B9672CCF-DAE3-4F40-B562-E307223D0291}" type="presOf" srcId="{2F2C8A55-A25A-AB43-9957-F99E8B21B2F3}" destId="{886C257C-C79A-F546-8120-9F0B21BDC778}" srcOrd="0" destOrd="0" presId="urn:microsoft.com/office/officeart/2005/8/layout/bProcess4"/>
    <dgm:cxn modelId="{65504E89-E037-C94F-9202-9BB06822BA5F}" type="presOf" srcId="{544B85AB-F892-B743-A3F6-95EA4EDC22E5}" destId="{7A82EE10-69CE-404F-ABF5-7BBE2A0DB687}" srcOrd="0" destOrd="0" presId="urn:microsoft.com/office/officeart/2005/8/layout/bProcess4"/>
    <dgm:cxn modelId="{EB6A9E89-5E97-EE43-9975-66C0501D4B07}" type="presOf" srcId="{5FC6A50C-1261-5542-9CD7-6BC68251CEB3}" destId="{6E9321AE-D022-E346-8462-0AC6AD36D303}" srcOrd="0" destOrd="0" presId="urn:microsoft.com/office/officeart/2005/8/layout/bProcess4"/>
    <dgm:cxn modelId="{CF1AD589-3B0F-A44A-9443-79140CD9ED7D}" type="presOf" srcId="{41748E85-519B-1E4E-A867-361694663711}" destId="{809129BD-4164-6E4A-9982-439E9A8BA35F}" srcOrd="0" destOrd="0" presId="urn:microsoft.com/office/officeart/2005/8/layout/bProcess4"/>
    <dgm:cxn modelId="{A10C097A-18F4-1A48-BDC2-084C55E5F448}" srcId="{AE793EFF-88CF-4442-B9AA-A243E5F9501D}" destId="{2F2C8A55-A25A-AB43-9957-F99E8B21B2F3}" srcOrd="5" destOrd="0" parTransId="{89A75696-5010-3B46-8EFF-7784A382B17C}" sibTransId="{41748E85-519B-1E4E-A867-361694663711}"/>
    <dgm:cxn modelId="{800004ED-6065-F94F-ACB4-095B1FD032D5}" type="presOf" srcId="{19C139EF-8B48-D943-B496-3754FD7AC3FF}" destId="{AD4BA0C3-8100-B849-BB30-B0681841F3EF}" srcOrd="0" destOrd="0" presId="urn:microsoft.com/office/officeart/2005/8/layout/bProcess4"/>
    <dgm:cxn modelId="{DBE75485-8DF8-3648-86CC-B6512DEB8EE2}" srcId="{AE793EFF-88CF-4442-B9AA-A243E5F9501D}" destId="{3C0F5769-5170-9041-8F9E-794F36CDFF4E}" srcOrd="7" destOrd="0" parTransId="{9DB1EC93-AFCF-BD4C-A799-011458A5F24A}" sibTransId="{E7F83B33-0650-F248-87BF-4F9EB036E7A2}"/>
    <dgm:cxn modelId="{37FE79B0-C121-D542-9E32-0B130BD033E4}" srcId="{AE793EFF-88CF-4442-B9AA-A243E5F9501D}" destId="{74ED3A36-B2AA-534E-B52B-5E346C1F1FB1}" srcOrd="1" destOrd="0" parTransId="{94DA0C64-2722-0947-A120-774777556EF1}" sibTransId="{6BBA5E5F-FA6A-D045-8CFC-2093DACB9794}"/>
    <dgm:cxn modelId="{999A41FE-48C4-6240-BEC0-F88DDF471032}" type="presOf" srcId="{4DFFF4C9-1EC9-6142-AECD-1779C849ECA9}" destId="{793F2134-59C3-5548-BDF2-A567FA861833}" srcOrd="0" destOrd="0" presId="urn:microsoft.com/office/officeart/2005/8/layout/bProcess4"/>
    <dgm:cxn modelId="{0782081F-FB7D-C44D-AC4A-51AB07C01EDA}" srcId="{AE793EFF-88CF-4442-B9AA-A243E5F9501D}" destId="{8FCEF320-79AC-AD44-9A73-81C144794838}" srcOrd="6" destOrd="0" parTransId="{3C7AC24E-7199-A84F-AB9A-79963D7971D5}" sibTransId="{5B817AAE-1250-C941-AFDE-88D1C9DB087C}"/>
    <dgm:cxn modelId="{5DE4BB2F-D6CC-7944-89BB-55F2FDA44946}" srcId="{AE793EFF-88CF-4442-B9AA-A243E5F9501D}" destId="{5FC6A50C-1261-5542-9CD7-6BC68251CEB3}" srcOrd="0" destOrd="0" parTransId="{0A24CB2F-9EBC-4A49-96BA-7FB762BA414F}" sibTransId="{544B85AB-F892-B743-A3F6-95EA4EDC22E5}"/>
    <dgm:cxn modelId="{09CF029E-3DB9-474C-ACB1-106E16D30948}" type="presOf" srcId="{735A18A8-49C7-7249-AF2F-3A4924273E4E}" destId="{F377C5D7-80AE-BD49-9FE3-1B331C2B9BA5}" srcOrd="0" destOrd="0" presId="urn:microsoft.com/office/officeart/2005/8/layout/bProcess4"/>
    <dgm:cxn modelId="{F5996345-0421-A142-9EA4-4F4A2FC0B91C}" srcId="{AE793EFF-88CF-4442-B9AA-A243E5F9501D}" destId="{19C139EF-8B48-D943-B496-3754FD7AC3FF}" srcOrd="3" destOrd="0" parTransId="{4DAB2D7A-1429-2C44-953C-2152A2268930}" sibTransId="{735A18A8-49C7-7249-AF2F-3A4924273E4E}"/>
    <dgm:cxn modelId="{F994E2D9-85FF-AC48-9AF6-221DADF27542}" type="presOf" srcId="{BFF4A0E5-0E99-B24F-A71B-57CA9A868ADE}" destId="{2AAFF95C-5763-7144-9147-60E678D2631B}" srcOrd="0" destOrd="0" presId="urn:microsoft.com/office/officeart/2005/8/layout/bProcess4"/>
    <dgm:cxn modelId="{FE28FA4E-E5C7-E54E-B036-A098D44BF28B}" type="presOf" srcId="{AE793EFF-88CF-4442-B9AA-A243E5F9501D}" destId="{B8674A76-7B5D-3C4D-ABE5-C458C443515D}" srcOrd="0" destOrd="0" presId="urn:microsoft.com/office/officeart/2005/8/layout/bProcess4"/>
    <dgm:cxn modelId="{A05750CC-D95A-994B-BBD1-0D5A9DEA9781}" type="presOf" srcId="{8AF6C5A8-374E-FB43-B36C-5093D51A696E}" destId="{4461F395-B464-2A4C-9507-EB92091FA293}" srcOrd="0" destOrd="0" presId="urn:microsoft.com/office/officeart/2005/8/layout/bProcess4"/>
    <dgm:cxn modelId="{6075900E-672A-ED45-89CB-DE6B7FE783BD}" type="presOf" srcId="{5B817AAE-1250-C941-AFDE-88D1C9DB087C}" destId="{5242B7A6-109E-CD4A-8365-18436C822615}" srcOrd="0" destOrd="0" presId="urn:microsoft.com/office/officeart/2005/8/layout/bProcess4"/>
    <dgm:cxn modelId="{B7B2B97B-2921-F941-BAFA-B25BD0AA7422}" type="presOf" srcId="{6BBA5E5F-FA6A-D045-8CFC-2093DACB9794}" destId="{C1956F43-C9EF-3E41-82B2-17D6C9B25EAF}" srcOrd="0" destOrd="0" presId="urn:microsoft.com/office/officeart/2005/8/layout/bProcess4"/>
    <dgm:cxn modelId="{B5DE3FF2-DD8A-BB43-9DE6-19C2BD2B7977}" type="presOf" srcId="{74ED3A36-B2AA-534E-B52B-5E346C1F1FB1}" destId="{BFDE1389-3A27-F34D-B6C5-0FF6AAC66CAF}" srcOrd="0" destOrd="0" presId="urn:microsoft.com/office/officeart/2005/8/layout/bProcess4"/>
    <dgm:cxn modelId="{20671229-293E-AF4D-8D35-5C8D5699A02E}" type="presOf" srcId="{8FCEF320-79AC-AD44-9A73-81C144794838}" destId="{F070ED6C-A1E3-CD42-A8CB-CEB717CD080D}" srcOrd="0" destOrd="0" presId="urn:microsoft.com/office/officeart/2005/8/layout/bProcess4"/>
    <dgm:cxn modelId="{8DC8515C-C9AA-E148-8C9A-0FCFE48E598A}" type="presOf" srcId="{48D382A3-7552-0747-8A84-E06CE833B32B}" destId="{9B9E5F63-F5AD-EA48-9386-3CC279CEB8A4}" srcOrd="0" destOrd="0" presId="urn:microsoft.com/office/officeart/2005/8/layout/bProcess4"/>
    <dgm:cxn modelId="{A62AEB36-C258-BE4D-812F-C15BA4F2C9C0}" type="presParOf" srcId="{B8674A76-7B5D-3C4D-ABE5-C458C443515D}" destId="{B71AC145-BEA1-8E47-AD20-DFFD1F7E471B}" srcOrd="0" destOrd="0" presId="urn:microsoft.com/office/officeart/2005/8/layout/bProcess4"/>
    <dgm:cxn modelId="{40ED1025-7EF1-F240-9D50-8B793BB4817D}" type="presParOf" srcId="{B71AC145-BEA1-8E47-AD20-DFFD1F7E471B}" destId="{3A892CA2-96F5-6241-BA61-C03B2534A904}" srcOrd="0" destOrd="0" presId="urn:microsoft.com/office/officeart/2005/8/layout/bProcess4"/>
    <dgm:cxn modelId="{646950A9-954A-4747-9255-15DDD59AF6FA}" type="presParOf" srcId="{B71AC145-BEA1-8E47-AD20-DFFD1F7E471B}" destId="{6E9321AE-D022-E346-8462-0AC6AD36D303}" srcOrd="1" destOrd="0" presId="urn:microsoft.com/office/officeart/2005/8/layout/bProcess4"/>
    <dgm:cxn modelId="{C3CB88F4-1AE1-6247-BA1C-9CC63CB81A18}" type="presParOf" srcId="{B8674A76-7B5D-3C4D-ABE5-C458C443515D}" destId="{7A82EE10-69CE-404F-ABF5-7BBE2A0DB687}" srcOrd="1" destOrd="0" presId="urn:microsoft.com/office/officeart/2005/8/layout/bProcess4"/>
    <dgm:cxn modelId="{6D325152-3B50-7D47-86C7-586EB2E603D3}" type="presParOf" srcId="{B8674A76-7B5D-3C4D-ABE5-C458C443515D}" destId="{3F46A986-24A4-B544-AB36-08C8EA0BCBCA}" srcOrd="2" destOrd="0" presId="urn:microsoft.com/office/officeart/2005/8/layout/bProcess4"/>
    <dgm:cxn modelId="{33EEF699-D6CF-B743-97E8-53D137848CA5}" type="presParOf" srcId="{3F46A986-24A4-B544-AB36-08C8EA0BCBCA}" destId="{EBC771C6-1AB2-384D-A033-9D9D25DD7E65}" srcOrd="0" destOrd="0" presId="urn:microsoft.com/office/officeart/2005/8/layout/bProcess4"/>
    <dgm:cxn modelId="{463AA728-1745-C946-A45D-6BBC9C9360E1}" type="presParOf" srcId="{3F46A986-24A4-B544-AB36-08C8EA0BCBCA}" destId="{BFDE1389-3A27-F34D-B6C5-0FF6AAC66CAF}" srcOrd="1" destOrd="0" presId="urn:microsoft.com/office/officeart/2005/8/layout/bProcess4"/>
    <dgm:cxn modelId="{8B4104E0-CEEE-0240-BC6B-0CC5F29610C4}" type="presParOf" srcId="{B8674A76-7B5D-3C4D-ABE5-C458C443515D}" destId="{C1956F43-C9EF-3E41-82B2-17D6C9B25EAF}" srcOrd="3" destOrd="0" presId="urn:microsoft.com/office/officeart/2005/8/layout/bProcess4"/>
    <dgm:cxn modelId="{325522A9-43AE-7A42-B2F1-12E5DA452E34}" type="presParOf" srcId="{B8674A76-7B5D-3C4D-ABE5-C458C443515D}" destId="{2DBFAF9F-34A9-1A41-9A0F-88C65AA13173}" srcOrd="4" destOrd="0" presId="urn:microsoft.com/office/officeart/2005/8/layout/bProcess4"/>
    <dgm:cxn modelId="{551A2485-811D-C748-9DBE-EF25EDED700E}" type="presParOf" srcId="{2DBFAF9F-34A9-1A41-9A0F-88C65AA13173}" destId="{32E688BD-8F6C-DE42-82F0-C1845E3116B8}" srcOrd="0" destOrd="0" presId="urn:microsoft.com/office/officeart/2005/8/layout/bProcess4"/>
    <dgm:cxn modelId="{FB9F3565-09FE-FB4D-BFD8-429DEAFAC868}" type="presParOf" srcId="{2DBFAF9F-34A9-1A41-9A0F-88C65AA13173}" destId="{9B9E5F63-F5AD-EA48-9386-3CC279CEB8A4}" srcOrd="1" destOrd="0" presId="urn:microsoft.com/office/officeart/2005/8/layout/bProcess4"/>
    <dgm:cxn modelId="{CC041C3C-66C4-C842-8185-F06058D84792}" type="presParOf" srcId="{B8674A76-7B5D-3C4D-ABE5-C458C443515D}" destId="{4461F395-B464-2A4C-9507-EB92091FA293}" srcOrd="5" destOrd="0" presId="urn:microsoft.com/office/officeart/2005/8/layout/bProcess4"/>
    <dgm:cxn modelId="{7EE183D6-DB34-A64D-9FCC-5FD3F5DADE87}" type="presParOf" srcId="{B8674A76-7B5D-3C4D-ABE5-C458C443515D}" destId="{5F23BB27-5105-004F-9127-43BF7F4FD664}" srcOrd="6" destOrd="0" presId="urn:microsoft.com/office/officeart/2005/8/layout/bProcess4"/>
    <dgm:cxn modelId="{76B7D402-99A9-974E-8F2A-1E6B94E35629}" type="presParOf" srcId="{5F23BB27-5105-004F-9127-43BF7F4FD664}" destId="{172CC5B5-F155-6745-9967-BD7121E3B37E}" srcOrd="0" destOrd="0" presId="urn:microsoft.com/office/officeart/2005/8/layout/bProcess4"/>
    <dgm:cxn modelId="{1994BEB4-EFD2-454D-952D-844F4E7FD88A}" type="presParOf" srcId="{5F23BB27-5105-004F-9127-43BF7F4FD664}" destId="{AD4BA0C3-8100-B849-BB30-B0681841F3EF}" srcOrd="1" destOrd="0" presId="urn:microsoft.com/office/officeart/2005/8/layout/bProcess4"/>
    <dgm:cxn modelId="{7695E224-4CCE-3247-8EDC-DCCF73E37968}" type="presParOf" srcId="{B8674A76-7B5D-3C4D-ABE5-C458C443515D}" destId="{F377C5D7-80AE-BD49-9FE3-1B331C2B9BA5}" srcOrd="7" destOrd="0" presId="urn:microsoft.com/office/officeart/2005/8/layout/bProcess4"/>
    <dgm:cxn modelId="{F32DB022-94C5-784F-8933-FC63E61A13C6}" type="presParOf" srcId="{B8674A76-7B5D-3C4D-ABE5-C458C443515D}" destId="{2201DF20-97DC-F54E-965C-B7E60654A794}" srcOrd="8" destOrd="0" presId="urn:microsoft.com/office/officeart/2005/8/layout/bProcess4"/>
    <dgm:cxn modelId="{AA78AED6-6248-5841-AF11-EDB74AECC642}" type="presParOf" srcId="{2201DF20-97DC-F54E-965C-B7E60654A794}" destId="{38332B3F-E3D7-F341-A070-85038EA3F9CE}" srcOrd="0" destOrd="0" presId="urn:microsoft.com/office/officeart/2005/8/layout/bProcess4"/>
    <dgm:cxn modelId="{E5147013-FAAB-4448-9C48-1FADCA0F0FE2}" type="presParOf" srcId="{2201DF20-97DC-F54E-965C-B7E60654A794}" destId="{2AAFF95C-5763-7144-9147-60E678D2631B}" srcOrd="1" destOrd="0" presId="urn:microsoft.com/office/officeart/2005/8/layout/bProcess4"/>
    <dgm:cxn modelId="{E0D9CB73-6423-364C-8CD0-697C4CE81225}" type="presParOf" srcId="{B8674A76-7B5D-3C4D-ABE5-C458C443515D}" destId="{793F2134-59C3-5548-BDF2-A567FA861833}" srcOrd="9" destOrd="0" presId="urn:microsoft.com/office/officeart/2005/8/layout/bProcess4"/>
    <dgm:cxn modelId="{90EB52DD-6340-204A-AE32-FC096356FE72}" type="presParOf" srcId="{B8674A76-7B5D-3C4D-ABE5-C458C443515D}" destId="{ECAF863D-9F11-604C-88E3-9A4756964504}" srcOrd="10" destOrd="0" presId="urn:microsoft.com/office/officeart/2005/8/layout/bProcess4"/>
    <dgm:cxn modelId="{9BEC2F5E-DEB9-424D-8064-F0DA24E724E5}" type="presParOf" srcId="{ECAF863D-9F11-604C-88E3-9A4756964504}" destId="{C2EF3528-5717-0A4C-A79F-E6D59E8B51FD}" srcOrd="0" destOrd="0" presId="urn:microsoft.com/office/officeart/2005/8/layout/bProcess4"/>
    <dgm:cxn modelId="{68FE0DF8-420F-BC4A-B0B0-E3B15B1A824B}" type="presParOf" srcId="{ECAF863D-9F11-604C-88E3-9A4756964504}" destId="{886C257C-C79A-F546-8120-9F0B21BDC778}" srcOrd="1" destOrd="0" presId="urn:microsoft.com/office/officeart/2005/8/layout/bProcess4"/>
    <dgm:cxn modelId="{A4114137-F81C-F84A-AA97-BA185B450CDD}" type="presParOf" srcId="{B8674A76-7B5D-3C4D-ABE5-C458C443515D}" destId="{809129BD-4164-6E4A-9982-439E9A8BA35F}" srcOrd="11" destOrd="0" presId="urn:microsoft.com/office/officeart/2005/8/layout/bProcess4"/>
    <dgm:cxn modelId="{FD446587-CD36-824C-8632-2A784AB891E4}" type="presParOf" srcId="{B8674A76-7B5D-3C4D-ABE5-C458C443515D}" destId="{A48730EE-C56E-6A44-B335-A45EA244B145}" srcOrd="12" destOrd="0" presId="urn:microsoft.com/office/officeart/2005/8/layout/bProcess4"/>
    <dgm:cxn modelId="{90A72B16-76B9-FB4E-A564-11922349BDBE}" type="presParOf" srcId="{A48730EE-C56E-6A44-B335-A45EA244B145}" destId="{C612FEB3-06A3-A048-90C8-A27342077037}" srcOrd="0" destOrd="0" presId="urn:microsoft.com/office/officeart/2005/8/layout/bProcess4"/>
    <dgm:cxn modelId="{9CBD23CE-0C6A-9B42-BA09-43386DAE6BBC}" type="presParOf" srcId="{A48730EE-C56E-6A44-B335-A45EA244B145}" destId="{F070ED6C-A1E3-CD42-A8CB-CEB717CD080D}" srcOrd="1" destOrd="0" presId="urn:microsoft.com/office/officeart/2005/8/layout/bProcess4"/>
    <dgm:cxn modelId="{0F6E3277-390B-DD42-8C74-6842BAEF6F6E}" type="presParOf" srcId="{B8674A76-7B5D-3C4D-ABE5-C458C443515D}" destId="{5242B7A6-109E-CD4A-8365-18436C822615}" srcOrd="13" destOrd="0" presId="urn:microsoft.com/office/officeart/2005/8/layout/bProcess4"/>
    <dgm:cxn modelId="{6F36421C-153B-0E42-8CB3-C9C9C86782B5}" type="presParOf" srcId="{B8674A76-7B5D-3C4D-ABE5-C458C443515D}" destId="{535068DE-0B61-7C45-9373-4C8DF8C55F8B}" srcOrd="14" destOrd="0" presId="urn:microsoft.com/office/officeart/2005/8/layout/bProcess4"/>
    <dgm:cxn modelId="{93867587-7BA8-F344-BED6-3810AD6AD5E0}" type="presParOf" srcId="{535068DE-0B61-7C45-9373-4C8DF8C55F8B}" destId="{315EB4BE-9C40-8C40-843A-A93275451A5A}" srcOrd="0" destOrd="0" presId="urn:microsoft.com/office/officeart/2005/8/layout/bProcess4"/>
    <dgm:cxn modelId="{95024454-CEE2-A642-AE94-B93C8AAA17DC}" type="presParOf" srcId="{535068DE-0B61-7C45-9373-4C8DF8C55F8B}" destId="{956D5B00-C7D1-0642-8F31-DDD6BF77E379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E793EFF-88CF-4442-B9AA-A243E5F9501D}" type="doc">
      <dgm:prSet loTypeId="urn:microsoft.com/office/officeart/2005/8/layout/bProcess4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FC6A50C-1261-5542-9CD7-6BC68251CEB3}">
      <dgm:prSet phldrT="[Text]"/>
      <dgm:spPr/>
      <dgm:t>
        <a:bodyPr/>
        <a:lstStyle/>
        <a:p>
          <a:r>
            <a:rPr lang="en-US" dirty="0" smtClean="0"/>
            <a:t>Make it Effective	</a:t>
          </a:r>
          <a:endParaRPr lang="en-US" dirty="0"/>
        </a:p>
      </dgm:t>
    </dgm:pt>
    <dgm:pt modelId="{0A24CB2F-9EBC-4A49-96BA-7FB762BA414F}" type="parTrans" cxnId="{5DE4BB2F-D6CC-7944-89BB-55F2FDA44946}">
      <dgm:prSet/>
      <dgm:spPr/>
      <dgm:t>
        <a:bodyPr/>
        <a:lstStyle/>
        <a:p>
          <a:endParaRPr lang="en-US"/>
        </a:p>
      </dgm:t>
    </dgm:pt>
    <dgm:pt modelId="{544B85AB-F892-B743-A3F6-95EA4EDC22E5}" type="sibTrans" cxnId="{5DE4BB2F-D6CC-7944-89BB-55F2FDA44946}">
      <dgm:prSet/>
      <dgm:spPr/>
      <dgm:t>
        <a:bodyPr/>
        <a:lstStyle/>
        <a:p>
          <a:endParaRPr lang="en-US"/>
        </a:p>
      </dgm:t>
    </dgm:pt>
    <dgm:pt modelId="{74ED3A36-B2AA-534E-B52B-5E346C1F1FB1}">
      <dgm:prSet phldrT="[Text]"/>
      <dgm:spPr/>
      <dgm:t>
        <a:bodyPr/>
        <a:lstStyle/>
        <a:p>
          <a:r>
            <a:rPr lang="en-US" dirty="0" smtClean="0"/>
            <a:t>Adapt</a:t>
          </a:r>
          <a:endParaRPr lang="en-US" dirty="0"/>
        </a:p>
      </dgm:t>
    </dgm:pt>
    <dgm:pt modelId="{94DA0C64-2722-0947-A120-774777556EF1}" type="parTrans" cxnId="{37FE79B0-C121-D542-9E32-0B130BD033E4}">
      <dgm:prSet/>
      <dgm:spPr/>
      <dgm:t>
        <a:bodyPr/>
        <a:lstStyle/>
        <a:p>
          <a:endParaRPr lang="en-US"/>
        </a:p>
      </dgm:t>
    </dgm:pt>
    <dgm:pt modelId="{6BBA5E5F-FA6A-D045-8CFC-2093DACB9794}" type="sibTrans" cxnId="{37FE79B0-C121-D542-9E32-0B130BD033E4}">
      <dgm:prSet/>
      <dgm:spPr/>
      <dgm:t>
        <a:bodyPr/>
        <a:lstStyle/>
        <a:p>
          <a:endParaRPr lang="en-US"/>
        </a:p>
      </dgm:t>
    </dgm:pt>
    <dgm:pt modelId="{48D382A3-7552-0747-8A84-E06CE833B32B}">
      <dgm:prSet phldrT="[Text]"/>
      <dgm:spPr/>
      <dgm:t>
        <a:bodyPr/>
        <a:lstStyle/>
        <a:p>
          <a:r>
            <a:rPr lang="en-US" dirty="0" smtClean="0"/>
            <a:t>Engage</a:t>
          </a:r>
          <a:endParaRPr lang="en-US" dirty="0"/>
        </a:p>
      </dgm:t>
    </dgm:pt>
    <dgm:pt modelId="{A93ED0F2-48AA-DC42-A0E4-4EAF3A6A4627}" type="parTrans" cxnId="{8EDC8599-A3DD-1B4F-A962-84C37836BB80}">
      <dgm:prSet/>
      <dgm:spPr/>
      <dgm:t>
        <a:bodyPr/>
        <a:lstStyle/>
        <a:p>
          <a:endParaRPr lang="en-US"/>
        </a:p>
      </dgm:t>
    </dgm:pt>
    <dgm:pt modelId="{8AF6C5A8-374E-FB43-B36C-5093D51A696E}" type="sibTrans" cxnId="{8EDC8599-A3DD-1B4F-A962-84C37836BB80}">
      <dgm:prSet/>
      <dgm:spPr/>
      <dgm:t>
        <a:bodyPr/>
        <a:lstStyle/>
        <a:p>
          <a:endParaRPr lang="en-US"/>
        </a:p>
      </dgm:t>
    </dgm:pt>
    <dgm:pt modelId="{19C139EF-8B48-D943-B496-3754FD7AC3FF}">
      <dgm:prSet phldrT="[Text]"/>
      <dgm:spPr/>
      <dgm:t>
        <a:bodyPr/>
        <a:lstStyle/>
        <a:p>
          <a:r>
            <a:rPr lang="en-US" dirty="0" smtClean="0"/>
            <a:t>Hold Accountable</a:t>
          </a:r>
          <a:endParaRPr lang="en-US" dirty="0"/>
        </a:p>
      </dgm:t>
    </dgm:pt>
    <dgm:pt modelId="{4DAB2D7A-1429-2C44-953C-2152A2268930}" type="parTrans" cxnId="{F5996345-0421-A142-9EA4-4F4A2FC0B91C}">
      <dgm:prSet/>
      <dgm:spPr/>
      <dgm:t>
        <a:bodyPr/>
        <a:lstStyle/>
        <a:p>
          <a:endParaRPr lang="en-US"/>
        </a:p>
      </dgm:t>
    </dgm:pt>
    <dgm:pt modelId="{735A18A8-49C7-7249-AF2F-3A4924273E4E}" type="sibTrans" cxnId="{F5996345-0421-A142-9EA4-4F4A2FC0B91C}">
      <dgm:prSet/>
      <dgm:spPr/>
      <dgm:t>
        <a:bodyPr/>
        <a:lstStyle/>
        <a:p>
          <a:endParaRPr lang="en-US"/>
        </a:p>
      </dgm:t>
    </dgm:pt>
    <dgm:pt modelId="{BFF4A0E5-0E99-B24F-A71B-57CA9A868ADE}">
      <dgm:prSet phldrT="[Text]"/>
      <dgm:spPr/>
      <dgm:t>
        <a:bodyPr/>
        <a:lstStyle/>
        <a:p>
          <a:r>
            <a:rPr lang="en-US" dirty="0" smtClean="0"/>
            <a:t>Examples</a:t>
          </a:r>
          <a:endParaRPr lang="en-US" dirty="0"/>
        </a:p>
      </dgm:t>
    </dgm:pt>
    <dgm:pt modelId="{3FE6DF6F-EEEA-2341-9950-473B848F9F9D}" type="parTrans" cxnId="{324A7A0C-26DA-4044-A56C-46E038639EB5}">
      <dgm:prSet/>
      <dgm:spPr/>
      <dgm:t>
        <a:bodyPr/>
        <a:lstStyle/>
        <a:p>
          <a:endParaRPr lang="en-US"/>
        </a:p>
      </dgm:t>
    </dgm:pt>
    <dgm:pt modelId="{4DFFF4C9-1EC9-6142-AECD-1779C849ECA9}" type="sibTrans" cxnId="{324A7A0C-26DA-4044-A56C-46E038639EB5}">
      <dgm:prSet/>
      <dgm:spPr/>
      <dgm:t>
        <a:bodyPr/>
        <a:lstStyle/>
        <a:p>
          <a:endParaRPr lang="en-US"/>
        </a:p>
      </dgm:t>
    </dgm:pt>
    <dgm:pt modelId="{2F2C8A55-A25A-AB43-9957-F99E8B21B2F3}">
      <dgm:prSet phldrT="[Text]"/>
      <dgm:spPr/>
      <dgm:t>
        <a:bodyPr/>
        <a:lstStyle/>
        <a:p>
          <a:r>
            <a:rPr lang="en-US" dirty="0" smtClean="0"/>
            <a:t>Logistics</a:t>
          </a:r>
          <a:endParaRPr lang="en-US" dirty="0"/>
        </a:p>
      </dgm:t>
    </dgm:pt>
    <dgm:pt modelId="{89A75696-5010-3B46-8EFF-7784A382B17C}" type="parTrans" cxnId="{A10C097A-18F4-1A48-BDC2-084C55E5F448}">
      <dgm:prSet/>
      <dgm:spPr/>
      <dgm:t>
        <a:bodyPr/>
        <a:lstStyle/>
        <a:p>
          <a:endParaRPr lang="en-US"/>
        </a:p>
      </dgm:t>
    </dgm:pt>
    <dgm:pt modelId="{41748E85-519B-1E4E-A867-361694663711}" type="sibTrans" cxnId="{A10C097A-18F4-1A48-BDC2-084C55E5F448}">
      <dgm:prSet/>
      <dgm:spPr/>
      <dgm:t>
        <a:bodyPr/>
        <a:lstStyle/>
        <a:p>
          <a:endParaRPr lang="en-US"/>
        </a:p>
      </dgm:t>
    </dgm:pt>
    <dgm:pt modelId="{8FCEF320-79AC-AD44-9A73-81C144794838}">
      <dgm:prSet phldrT="[Text]"/>
      <dgm:spPr/>
      <dgm:t>
        <a:bodyPr/>
        <a:lstStyle/>
        <a:p>
          <a:r>
            <a:rPr lang="en-US" dirty="0" smtClean="0"/>
            <a:t>Steps</a:t>
          </a:r>
          <a:endParaRPr lang="en-US" dirty="0"/>
        </a:p>
      </dgm:t>
    </dgm:pt>
    <dgm:pt modelId="{3C7AC24E-7199-A84F-AB9A-79963D7971D5}" type="parTrans" cxnId="{0782081F-FB7D-C44D-AC4A-51AB07C01EDA}">
      <dgm:prSet/>
      <dgm:spPr/>
      <dgm:t>
        <a:bodyPr/>
        <a:lstStyle/>
        <a:p>
          <a:endParaRPr lang="en-US"/>
        </a:p>
      </dgm:t>
    </dgm:pt>
    <dgm:pt modelId="{5B817AAE-1250-C941-AFDE-88D1C9DB087C}" type="sibTrans" cxnId="{0782081F-FB7D-C44D-AC4A-51AB07C01EDA}">
      <dgm:prSet/>
      <dgm:spPr/>
      <dgm:t>
        <a:bodyPr/>
        <a:lstStyle/>
        <a:p>
          <a:endParaRPr lang="en-US"/>
        </a:p>
      </dgm:t>
    </dgm:pt>
    <dgm:pt modelId="{3C0F5769-5170-9041-8F9E-794F36CDFF4E}">
      <dgm:prSet phldrT="[Text]"/>
      <dgm:spPr/>
      <dgm:t>
        <a:bodyPr/>
        <a:lstStyle/>
        <a:p>
          <a:r>
            <a:rPr lang="en-US" dirty="0" smtClean="0"/>
            <a:t>Tools</a:t>
          </a:r>
          <a:endParaRPr lang="en-US" dirty="0"/>
        </a:p>
      </dgm:t>
    </dgm:pt>
    <dgm:pt modelId="{9DB1EC93-AFCF-BD4C-A799-011458A5F24A}" type="parTrans" cxnId="{DBE75485-8DF8-3648-86CC-B6512DEB8EE2}">
      <dgm:prSet/>
      <dgm:spPr/>
      <dgm:t>
        <a:bodyPr/>
        <a:lstStyle/>
        <a:p>
          <a:endParaRPr lang="en-US"/>
        </a:p>
      </dgm:t>
    </dgm:pt>
    <dgm:pt modelId="{E7F83B33-0650-F248-87BF-4F9EB036E7A2}" type="sibTrans" cxnId="{DBE75485-8DF8-3648-86CC-B6512DEB8EE2}">
      <dgm:prSet/>
      <dgm:spPr/>
      <dgm:t>
        <a:bodyPr/>
        <a:lstStyle/>
        <a:p>
          <a:endParaRPr lang="en-US"/>
        </a:p>
      </dgm:t>
    </dgm:pt>
    <dgm:pt modelId="{B8674A76-7B5D-3C4D-ABE5-C458C443515D}" type="pres">
      <dgm:prSet presAssocID="{AE793EFF-88CF-4442-B9AA-A243E5F9501D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en-US"/>
        </a:p>
      </dgm:t>
    </dgm:pt>
    <dgm:pt modelId="{B71AC145-BEA1-8E47-AD20-DFFD1F7E471B}" type="pres">
      <dgm:prSet presAssocID="{5FC6A50C-1261-5542-9CD7-6BC68251CEB3}" presName="compNode" presStyleCnt="0"/>
      <dgm:spPr/>
    </dgm:pt>
    <dgm:pt modelId="{3A892CA2-96F5-6241-BA61-C03B2534A904}" type="pres">
      <dgm:prSet presAssocID="{5FC6A50C-1261-5542-9CD7-6BC68251CEB3}" presName="dummyConnPt" presStyleCnt="0"/>
      <dgm:spPr/>
    </dgm:pt>
    <dgm:pt modelId="{6E9321AE-D022-E346-8462-0AC6AD36D303}" type="pres">
      <dgm:prSet presAssocID="{5FC6A50C-1261-5542-9CD7-6BC68251CEB3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A82EE10-69CE-404F-ABF5-7BBE2A0DB687}" type="pres">
      <dgm:prSet presAssocID="{544B85AB-F892-B743-A3F6-95EA4EDC22E5}" presName="sibTrans" presStyleLbl="bgSibTrans2D1" presStyleIdx="0" presStyleCnt="7"/>
      <dgm:spPr/>
      <dgm:t>
        <a:bodyPr/>
        <a:lstStyle/>
        <a:p>
          <a:endParaRPr lang="en-US"/>
        </a:p>
      </dgm:t>
    </dgm:pt>
    <dgm:pt modelId="{3F46A986-24A4-B544-AB36-08C8EA0BCBCA}" type="pres">
      <dgm:prSet presAssocID="{74ED3A36-B2AA-534E-B52B-5E346C1F1FB1}" presName="compNode" presStyleCnt="0"/>
      <dgm:spPr/>
    </dgm:pt>
    <dgm:pt modelId="{EBC771C6-1AB2-384D-A033-9D9D25DD7E65}" type="pres">
      <dgm:prSet presAssocID="{74ED3A36-B2AA-534E-B52B-5E346C1F1FB1}" presName="dummyConnPt" presStyleCnt="0"/>
      <dgm:spPr/>
    </dgm:pt>
    <dgm:pt modelId="{BFDE1389-3A27-F34D-B6C5-0FF6AAC66CAF}" type="pres">
      <dgm:prSet presAssocID="{74ED3A36-B2AA-534E-B52B-5E346C1F1FB1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1956F43-C9EF-3E41-82B2-17D6C9B25EAF}" type="pres">
      <dgm:prSet presAssocID="{6BBA5E5F-FA6A-D045-8CFC-2093DACB9794}" presName="sibTrans" presStyleLbl="bgSibTrans2D1" presStyleIdx="1" presStyleCnt="7"/>
      <dgm:spPr/>
      <dgm:t>
        <a:bodyPr/>
        <a:lstStyle/>
        <a:p>
          <a:endParaRPr lang="en-US"/>
        </a:p>
      </dgm:t>
    </dgm:pt>
    <dgm:pt modelId="{2DBFAF9F-34A9-1A41-9A0F-88C65AA13173}" type="pres">
      <dgm:prSet presAssocID="{48D382A3-7552-0747-8A84-E06CE833B32B}" presName="compNode" presStyleCnt="0"/>
      <dgm:spPr/>
    </dgm:pt>
    <dgm:pt modelId="{32E688BD-8F6C-DE42-82F0-C1845E3116B8}" type="pres">
      <dgm:prSet presAssocID="{48D382A3-7552-0747-8A84-E06CE833B32B}" presName="dummyConnPt" presStyleCnt="0"/>
      <dgm:spPr/>
    </dgm:pt>
    <dgm:pt modelId="{9B9E5F63-F5AD-EA48-9386-3CC279CEB8A4}" type="pres">
      <dgm:prSet presAssocID="{48D382A3-7552-0747-8A84-E06CE833B32B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461F395-B464-2A4C-9507-EB92091FA293}" type="pres">
      <dgm:prSet presAssocID="{8AF6C5A8-374E-FB43-B36C-5093D51A696E}" presName="sibTrans" presStyleLbl="bgSibTrans2D1" presStyleIdx="2" presStyleCnt="7"/>
      <dgm:spPr/>
      <dgm:t>
        <a:bodyPr/>
        <a:lstStyle/>
        <a:p>
          <a:endParaRPr lang="en-US"/>
        </a:p>
      </dgm:t>
    </dgm:pt>
    <dgm:pt modelId="{5F23BB27-5105-004F-9127-43BF7F4FD664}" type="pres">
      <dgm:prSet presAssocID="{19C139EF-8B48-D943-B496-3754FD7AC3FF}" presName="compNode" presStyleCnt="0"/>
      <dgm:spPr/>
    </dgm:pt>
    <dgm:pt modelId="{172CC5B5-F155-6745-9967-BD7121E3B37E}" type="pres">
      <dgm:prSet presAssocID="{19C139EF-8B48-D943-B496-3754FD7AC3FF}" presName="dummyConnPt" presStyleCnt="0"/>
      <dgm:spPr/>
    </dgm:pt>
    <dgm:pt modelId="{AD4BA0C3-8100-B849-BB30-B0681841F3EF}" type="pres">
      <dgm:prSet presAssocID="{19C139EF-8B48-D943-B496-3754FD7AC3FF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377C5D7-80AE-BD49-9FE3-1B331C2B9BA5}" type="pres">
      <dgm:prSet presAssocID="{735A18A8-49C7-7249-AF2F-3A4924273E4E}" presName="sibTrans" presStyleLbl="bgSibTrans2D1" presStyleIdx="3" presStyleCnt="7"/>
      <dgm:spPr/>
      <dgm:t>
        <a:bodyPr/>
        <a:lstStyle/>
        <a:p>
          <a:endParaRPr lang="en-US"/>
        </a:p>
      </dgm:t>
    </dgm:pt>
    <dgm:pt modelId="{2201DF20-97DC-F54E-965C-B7E60654A794}" type="pres">
      <dgm:prSet presAssocID="{BFF4A0E5-0E99-B24F-A71B-57CA9A868ADE}" presName="compNode" presStyleCnt="0"/>
      <dgm:spPr/>
    </dgm:pt>
    <dgm:pt modelId="{38332B3F-E3D7-F341-A070-85038EA3F9CE}" type="pres">
      <dgm:prSet presAssocID="{BFF4A0E5-0E99-B24F-A71B-57CA9A868ADE}" presName="dummyConnPt" presStyleCnt="0"/>
      <dgm:spPr/>
    </dgm:pt>
    <dgm:pt modelId="{2AAFF95C-5763-7144-9147-60E678D2631B}" type="pres">
      <dgm:prSet presAssocID="{BFF4A0E5-0E99-B24F-A71B-57CA9A868ADE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3F2134-59C3-5548-BDF2-A567FA861833}" type="pres">
      <dgm:prSet presAssocID="{4DFFF4C9-1EC9-6142-AECD-1779C849ECA9}" presName="sibTrans" presStyleLbl="bgSibTrans2D1" presStyleIdx="4" presStyleCnt="7"/>
      <dgm:spPr/>
      <dgm:t>
        <a:bodyPr/>
        <a:lstStyle/>
        <a:p>
          <a:endParaRPr lang="en-US"/>
        </a:p>
      </dgm:t>
    </dgm:pt>
    <dgm:pt modelId="{ECAF863D-9F11-604C-88E3-9A4756964504}" type="pres">
      <dgm:prSet presAssocID="{2F2C8A55-A25A-AB43-9957-F99E8B21B2F3}" presName="compNode" presStyleCnt="0"/>
      <dgm:spPr/>
    </dgm:pt>
    <dgm:pt modelId="{C2EF3528-5717-0A4C-A79F-E6D59E8B51FD}" type="pres">
      <dgm:prSet presAssocID="{2F2C8A55-A25A-AB43-9957-F99E8B21B2F3}" presName="dummyConnPt" presStyleCnt="0"/>
      <dgm:spPr/>
    </dgm:pt>
    <dgm:pt modelId="{886C257C-C79A-F546-8120-9F0B21BDC778}" type="pres">
      <dgm:prSet presAssocID="{2F2C8A55-A25A-AB43-9957-F99E8B21B2F3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09129BD-4164-6E4A-9982-439E9A8BA35F}" type="pres">
      <dgm:prSet presAssocID="{41748E85-519B-1E4E-A867-361694663711}" presName="sibTrans" presStyleLbl="bgSibTrans2D1" presStyleIdx="5" presStyleCnt="7"/>
      <dgm:spPr/>
      <dgm:t>
        <a:bodyPr/>
        <a:lstStyle/>
        <a:p>
          <a:endParaRPr lang="en-US"/>
        </a:p>
      </dgm:t>
    </dgm:pt>
    <dgm:pt modelId="{A48730EE-C56E-6A44-B335-A45EA244B145}" type="pres">
      <dgm:prSet presAssocID="{8FCEF320-79AC-AD44-9A73-81C144794838}" presName="compNode" presStyleCnt="0"/>
      <dgm:spPr/>
    </dgm:pt>
    <dgm:pt modelId="{C612FEB3-06A3-A048-90C8-A27342077037}" type="pres">
      <dgm:prSet presAssocID="{8FCEF320-79AC-AD44-9A73-81C144794838}" presName="dummyConnPt" presStyleCnt="0"/>
      <dgm:spPr/>
    </dgm:pt>
    <dgm:pt modelId="{F070ED6C-A1E3-CD42-A8CB-CEB717CD080D}" type="pres">
      <dgm:prSet presAssocID="{8FCEF320-79AC-AD44-9A73-81C144794838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242B7A6-109E-CD4A-8365-18436C822615}" type="pres">
      <dgm:prSet presAssocID="{5B817AAE-1250-C941-AFDE-88D1C9DB087C}" presName="sibTrans" presStyleLbl="bgSibTrans2D1" presStyleIdx="6" presStyleCnt="7"/>
      <dgm:spPr/>
      <dgm:t>
        <a:bodyPr/>
        <a:lstStyle/>
        <a:p>
          <a:endParaRPr lang="en-US"/>
        </a:p>
      </dgm:t>
    </dgm:pt>
    <dgm:pt modelId="{535068DE-0B61-7C45-9373-4C8DF8C55F8B}" type="pres">
      <dgm:prSet presAssocID="{3C0F5769-5170-9041-8F9E-794F36CDFF4E}" presName="compNode" presStyleCnt="0"/>
      <dgm:spPr/>
    </dgm:pt>
    <dgm:pt modelId="{315EB4BE-9C40-8C40-843A-A93275451A5A}" type="pres">
      <dgm:prSet presAssocID="{3C0F5769-5170-9041-8F9E-794F36CDFF4E}" presName="dummyConnPt" presStyleCnt="0"/>
      <dgm:spPr/>
    </dgm:pt>
    <dgm:pt modelId="{956D5B00-C7D1-0642-8F31-DDD6BF77E379}" type="pres">
      <dgm:prSet presAssocID="{3C0F5769-5170-9041-8F9E-794F36CDFF4E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EDC8599-A3DD-1B4F-A962-84C37836BB80}" srcId="{AE793EFF-88CF-4442-B9AA-A243E5F9501D}" destId="{48D382A3-7552-0747-8A84-E06CE833B32B}" srcOrd="2" destOrd="0" parTransId="{A93ED0F2-48AA-DC42-A0E4-4EAF3A6A4627}" sibTransId="{8AF6C5A8-374E-FB43-B36C-5093D51A696E}"/>
    <dgm:cxn modelId="{A297DFE5-D685-CE4A-92D2-AA47C03C609C}" type="presOf" srcId="{6BBA5E5F-FA6A-D045-8CFC-2093DACB9794}" destId="{C1956F43-C9EF-3E41-82B2-17D6C9B25EAF}" srcOrd="0" destOrd="0" presId="urn:microsoft.com/office/officeart/2005/8/layout/bProcess4"/>
    <dgm:cxn modelId="{324A7A0C-26DA-4044-A56C-46E038639EB5}" srcId="{AE793EFF-88CF-4442-B9AA-A243E5F9501D}" destId="{BFF4A0E5-0E99-B24F-A71B-57CA9A868ADE}" srcOrd="4" destOrd="0" parTransId="{3FE6DF6F-EEEA-2341-9950-473B848F9F9D}" sibTransId="{4DFFF4C9-1EC9-6142-AECD-1779C849ECA9}"/>
    <dgm:cxn modelId="{F79769EB-EDC3-3D4D-A8F2-826AA8F2F610}" type="presOf" srcId="{5B817AAE-1250-C941-AFDE-88D1C9DB087C}" destId="{5242B7A6-109E-CD4A-8365-18436C822615}" srcOrd="0" destOrd="0" presId="urn:microsoft.com/office/officeart/2005/8/layout/bProcess4"/>
    <dgm:cxn modelId="{6BDF7900-1780-5346-9F71-A30C3B2B0EBA}" type="presOf" srcId="{2F2C8A55-A25A-AB43-9957-F99E8B21B2F3}" destId="{886C257C-C79A-F546-8120-9F0B21BDC778}" srcOrd="0" destOrd="0" presId="urn:microsoft.com/office/officeart/2005/8/layout/bProcess4"/>
    <dgm:cxn modelId="{FB7EDD8B-1ED1-2F44-B228-E5DB2204D064}" type="presOf" srcId="{48D382A3-7552-0747-8A84-E06CE833B32B}" destId="{9B9E5F63-F5AD-EA48-9386-3CC279CEB8A4}" srcOrd="0" destOrd="0" presId="urn:microsoft.com/office/officeart/2005/8/layout/bProcess4"/>
    <dgm:cxn modelId="{A10C097A-18F4-1A48-BDC2-084C55E5F448}" srcId="{AE793EFF-88CF-4442-B9AA-A243E5F9501D}" destId="{2F2C8A55-A25A-AB43-9957-F99E8B21B2F3}" srcOrd="5" destOrd="0" parTransId="{89A75696-5010-3B46-8EFF-7784A382B17C}" sibTransId="{41748E85-519B-1E4E-A867-361694663711}"/>
    <dgm:cxn modelId="{FDBAE313-BE72-4E4F-97BB-BA71B6D467F0}" type="presOf" srcId="{3C0F5769-5170-9041-8F9E-794F36CDFF4E}" destId="{956D5B00-C7D1-0642-8F31-DDD6BF77E379}" srcOrd="0" destOrd="0" presId="urn:microsoft.com/office/officeart/2005/8/layout/bProcess4"/>
    <dgm:cxn modelId="{56604B71-862B-8546-838F-BB3702869C97}" type="presOf" srcId="{8FCEF320-79AC-AD44-9A73-81C144794838}" destId="{F070ED6C-A1E3-CD42-A8CB-CEB717CD080D}" srcOrd="0" destOrd="0" presId="urn:microsoft.com/office/officeart/2005/8/layout/bProcess4"/>
    <dgm:cxn modelId="{50D5BA1B-AABB-B445-A19D-320338451D2C}" type="presOf" srcId="{AE793EFF-88CF-4442-B9AA-A243E5F9501D}" destId="{B8674A76-7B5D-3C4D-ABE5-C458C443515D}" srcOrd="0" destOrd="0" presId="urn:microsoft.com/office/officeart/2005/8/layout/bProcess4"/>
    <dgm:cxn modelId="{DBE75485-8DF8-3648-86CC-B6512DEB8EE2}" srcId="{AE793EFF-88CF-4442-B9AA-A243E5F9501D}" destId="{3C0F5769-5170-9041-8F9E-794F36CDFF4E}" srcOrd="7" destOrd="0" parTransId="{9DB1EC93-AFCF-BD4C-A799-011458A5F24A}" sibTransId="{E7F83B33-0650-F248-87BF-4F9EB036E7A2}"/>
    <dgm:cxn modelId="{37FE79B0-C121-D542-9E32-0B130BD033E4}" srcId="{AE793EFF-88CF-4442-B9AA-A243E5F9501D}" destId="{74ED3A36-B2AA-534E-B52B-5E346C1F1FB1}" srcOrd="1" destOrd="0" parTransId="{94DA0C64-2722-0947-A120-774777556EF1}" sibTransId="{6BBA5E5F-FA6A-D045-8CFC-2093DACB9794}"/>
    <dgm:cxn modelId="{0782081F-FB7D-C44D-AC4A-51AB07C01EDA}" srcId="{AE793EFF-88CF-4442-B9AA-A243E5F9501D}" destId="{8FCEF320-79AC-AD44-9A73-81C144794838}" srcOrd="6" destOrd="0" parTransId="{3C7AC24E-7199-A84F-AB9A-79963D7971D5}" sibTransId="{5B817AAE-1250-C941-AFDE-88D1C9DB087C}"/>
    <dgm:cxn modelId="{5DE4BB2F-D6CC-7944-89BB-55F2FDA44946}" srcId="{AE793EFF-88CF-4442-B9AA-A243E5F9501D}" destId="{5FC6A50C-1261-5542-9CD7-6BC68251CEB3}" srcOrd="0" destOrd="0" parTransId="{0A24CB2F-9EBC-4A49-96BA-7FB762BA414F}" sibTransId="{544B85AB-F892-B743-A3F6-95EA4EDC22E5}"/>
    <dgm:cxn modelId="{F5996345-0421-A142-9EA4-4F4A2FC0B91C}" srcId="{AE793EFF-88CF-4442-B9AA-A243E5F9501D}" destId="{19C139EF-8B48-D943-B496-3754FD7AC3FF}" srcOrd="3" destOrd="0" parTransId="{4DAB2D7A-1429-2C44-953C-2152A2268930}" sibTransId="{735A18A8-49C7-7249-AF2F-3A4924273E4E}"/>
    <dgm:cxn modelId="{E2EFEDA9-5335-6845-BE51-E626C9A68ED5}" type="presOf" srcId="{735A18A8-49C7-7249-AF2F-3A4924273E4E}" destId="{F377C5D7-80AE-BD49-9FE3-1B331C2B9BA5}" srcOrd="0" destOrd="0" presId="urn:microsoft.com/office/officeart/2005/8/layout/bProcess4"/>
    <dgm:cxn modelId="{C0A80E9F-7F12-F04C-9AF5-2DBB20DB08BE}" type="presOf" srcId="{544B85AB-F892-B743-A3F6-95EA4EDC22E5}" destId="{7A82EE10-69CE-404F-ABF5-7BBE2A0DB687}" srcOrd="0" destOrd="0" presId="urn:microsoft.com/office/officeart/2005/8/layout/bProcess4"/>
    <dgm:cxn modelId="{D0196ABA-20EC-6649-99F8-482DFB5F463A}" type="presOf" srcId="{8AF6C5A8-374E-FB43-B36C-5093D51A696E}" destId="{4461F395-B464-2A4C-9507-EB92091FA293}" srcOrd="0" destOrd="0" presId="urn:microsoft.com/office/officeart/2005/8/layout/bProcess4"/>
    <dgm:cxn modelId="{EB6CA8F9-8BF9-D349-8B90-A8C26BC9B7A5}" type="presOf" srcId="{BFF4A0E5-0E99-B24F-A71B-57CA9A868ADE}" destId="{2AAFF95C-5763-7144-9147-60E678D2631B}" srcOrd="0" destOrd="0" presId="urn:microsoft.com/office/officeart/2005/8/layout/bProcess4"/>
    <dgm:cxn modelId="{8D10983F-6A26-F044-9EAF-5EE01602260D}" type="presOf" srcId="{41748E85-519B-1E4E-A867-361694663711}" destId="{809129BD-4164-6E4A-9982-439E9A8BA35F}" srcOrd="0" destOrd="0" presId="urn:microsoft.com/office/officeart/2005/8/layout/bProcess4"/>
    <dgm:cxn modelId="{6FD5C1E8-2E61-9D4F-97DF-CF5DC9BF9BDA}" type="presOf" srcId="{4DFFF4C9-1EC9-6142-AECD-1779C849ECA9}" destId="{793F2134-59C3-5548-BDF2-A567FA861833}" srcOrd="0" destOrd="0" presId="urn:microsoft.com/office/officeart/2005/8/layout/bProcess4"/>
    <dgm:cxn modelId="{360F37C9-196F-294E-8C76-0E4E5FAC9F56}" type="presOf" srcId="{19C139EF-8B48-D943-B496-3754FD7AC3FF}" destId="{AD4BA0C3-8100-B849-BB30-B0681841F3EF}" srcOrd="0" destOrd="0" presId="urn:microsoft.com/office/officeart/2005/8/layout/bProcess4"/>
    <dgm:cxn modelId="{4A41ED0E-6630-DD42-A8EA-1559121404B6}" type="presOf" srcId="{74ED3A36-B2AA-534E-B52B-5E346C1F1FB1}" destId="{BFDE1389-3A27-F34D-B6C5-0FF6AAC66CAF}" srcOrd="0" destOrd="0" presId="urn:microsoft.com/office/officeart/2005/8/layout/bProcess4"/>
    <dgm:cxn modelId="{097F5EEB-FD4B-2348-82B4-E9EDDCC7E579}" type="presOf" srcId="{5FC6A50C-1261-5542-9CD7-6BC68251CEB3}" destId="{6E9321AE-D022-E346-8462-0AC6AD36D303}" srcOrd="0" destOrd="0" presId="urn:microsoft.com/office/officeart/2005/8/layout/bProcess4"/>
    <dgm:cxn modelId="{91455949-80F9-9D41-B847-CE8852B94685}" type="presParOf" srcId="{B8674A76-7B5D-3C4D-ABE5-C458C443515D}" destId="{B71AC145-BEA1-8E47-AD20-DFFD1F7E471B}" srcOrd="0" destOrd="0" presId="urn:microsoft.com/office/officeart/2005/8/layout/bProcess4"/>
    <dgm:cxn modelId="{BCEE7005-A8EF-3448-87E5-D063ABE18C22}" type="presParOf" srcId="{B71AC145-BEA1-8E47-AD20-DFFD1F7E471B}" destId="{3A892CA2-96F5-6241-BA61-C03B2534A904}" srcOrd="0" destOrd="0" presId="urn:microsoft.com/office/officeart/2005/8/layout/bProcess4"/>
    <dgm:cxn modelId="{69AB04E8-D85D-884B-8F3F-823E2A67072C}" type="presParOf" srcId="{B71AC145-BEA1-8E47-AD20-DFFD1F7E471B}" destId="{6E9321AE-D022-E346-8462-0AC6AD36D303}" srcOrd="1" destOrd="0" presId="urn:microsoft.com/office/officeart/2005/8/layout/bProcess4"/>
    <dgm:cxn modelId="{6D92D2E6-3933-7040-A03B-C622452DE68D}" type="presParOf" srcId="{B8674A76-7B5D-3C4D-ABE5-C458C443515D}" destId="{7A82EE10-69CE-404F-ABF5-7BBE2A0DB687}" srcOrd="1" destOrd="0" presId="urn:microsoft.com/office/officeart/2005/8/layout/bProcess4"/>
    <dgm:cxn modelId="{E892CBC1-9281-8845-8FFB-7BB0C28B69D5}" type="presParOf" srcId="{B8674A76-7B5D-3C4D-ABE5-C458C443515D}" destId="{3F46A986-24A4-B544-AB36-08C8EA0BCBCA}" srcOrd="2" destOrd="0" presId="urn:microsoft.com/office/officeart/2005/8/layout/bProcess4"/>
    <dgm:cxn modelId="{DD18B43B-E670-DA49-861D-38CE4AB650F7}" type="presParOf" srcId="{3F46A986-24A4-B544-AB36-08C8EA0BCBCA}" destId="{EBC771C6-1AB2-384D-A033-9D9D25DD7E65}" srcOrd="0" destOrd="0" presId="urn:microsoft.com/office/officeart/2005/8/layout/bProcess4"/>
    <dgm:cxn modelId="{1DADF5EF-B073-0040-9257-C438C643A847}" type="presParOf" srcId="{3F46A986-24A4-B544-AB36-08C8EA0BCBCA}" destId="{BFDE1389-3A27-F34D-B6C5-0FF6AAC66CAF}" srcOrd="1" destOrd="0" presId="urn:microsoft.com/office/officeart/2005/8/layout/bProcess4"/>
    <dgm:cxn modelId="{2BE2E6B9-6E0C-4F43-AFC5-474BB639F3F6}" type="presParOf" srcId="{B8674A76-7B5D-3C4D-ABE5-C458C443515D}" destId="{C1956F43-C9EF-3E41-82B2-17D6C9B25EAF}" srcOrd="3" destOrd="0" presId="urn:microsoft.com/office/officeart/2005/8/layout/bProcess4"/>
    <dgm:cxn modelId="{DD0E86AF-CF84-5648-902B-3FD17AB67BF3}" type="presParOf" srcId="{B8674A76-7B5D-3C4D-ABE5-C458C443515D}" destId="{2DBFAF9F-34A9-1A41-9A0F-88C65AA13173}" srcOrd="4" destOrd="0" presId="urn:microsoft.com/office/officeart/2005/8/layout/bProcess4"/>
    <dgm:cxn modelId="{0F9DD67D-017F-6D44-B48E-1B833DAAA510}" type="presParOf" srcId="{2DBFAF9F-34A9-1A41-9A0F-88C65AA13173}" destId="{32E688BD-8F6C-DE42-82F0-C1845E3116B8}" srcOrd="0" destOrd="0" presId="urn:microsoft.com/office/officeart/2005/8/layout/bProcess4"/>
    <dgm:cxn modelId="{7372810F-C4CB-B84E-977A-930342846254}" type="presParOf" srcId="{2DBFAF9F-34A9-1A41-9A0F-88C65AA13173}" destId="{9B9E5F63-F5AD-EA48-9386-3CC279CEB8A4}" srcOrd="1" destOrd="0" presId="urn:microsoft.com/office/officeart/2005/8/layout/bProcess4"/>
    <dgm:cxn modelId="{24A5F2B3-6703-ED43-92C8-5CDA3C080AC7}" type="presParOf" srcId="{B8674A76-7B5D-3C4D-ABE5-C458C443515D}" destId="{4461F395-B464-2A4C-9507-EB92091FA293}" srcOrd="5" destOrd="0" presId="urn:microsoft.com/office/officeart/2005/8/layout/bProcess4"/>
    <dgm:cxn modelId="{09B5E75A-66B6-C546-ADAF-F62127CD0115}" type="presParOf" srcId="{B8674A76-7B5D-3C4D-ABE5-C458C443515D}" destId="{5F23BB27-5105-004F-9127-43BF7F4FD664}" srcOrd="6" destOrd="0" presId="urn:microsoft.com/office/officeart/2005/8/layout/bProcess4"/>
    <dgm:cxn modelId="{C0DF0A66-CE76-1C4D-A109-39D0705B4E19}" type="presParOf" srcId="{5F23BB27-5105-004F-9127-43BF7F4FD664}" destId="{172CC5B5-F155-6745-9967-BD7121E3B37E}" srcOrd="0" destOrd="0" presId="urn:microsoft.com/office/officeart/2005/8/layout/bProcess4"/>
    <dgm:cxn modelId="{B2BF414C-4414-F849-9485-80AB93EFCABF}" type="presParOf" srcId="{5F23BB27-5105-004F-9127-43BF7F4FD664}" destId="{AD4BA0C3-8100-B849-BB30-B0681841F3EF}" srcOrd="1" destOrd="0" presId="urn:microsoft.com/office/officeart/2005/8/layout/bProcess4"/>
    <dgm:cxn modelId="{51A2EEC1-B0E6-0947-B725-2F49E85F04DB}" type="presParOf" srcId="{B8674A76-7B5D-3C4D-ABE5-C458C443515D}" destId="{F377C5D7-80AE-BD49-9FE3-1B331C2B9BA5}" srcOrd="7" destOrd="0" presId="urn:microsoft.com/office/officeart/2005/8/layout/bProcess4"/>
    <dgm:cxn modelId="{3E379E36-2A66-AD41-8416-3A2B5E2EC18E}" type="presParOf" srcId="{B8674A76-7B5D-3C4D-ABE5-C458C443515D}" destId="{2201DF20-97DC-F54E-965C-B7E60654A794}" srcOrd="8" destOrd="0" presId="urn:microsoft.com/office/officeart/2005/8/layout/bProcess4"/>
    <dgm:cxn modelId="{F6508922-169B-9541-87D4-D3826E779756}" type="presParOf" srcId="{2201DF20-97DC-F54E-965C-B7E60654A794}" destId="{38332B3F-E3D7-F341-A070-85038EA3F9CE}" srcOrd="0" destOrd="0" presId="urn:microsoft.com/office/officeart/2005/8/layout/bProcess4"/>
    <dgm:cxn modelId="{545CB500-9889-C749-AEE1-7F229BA7EEE7}" type="presParOf" srcId="{2201DF20-97DC-F54E-965C-B7E60654A794}" destId="{2AAFF95C-5763-7144-9147-60E678D2631B}" srcOrd="1" destOrd="0" presId="urn:microsoft.com/office/officeart/2005/8/layout/bProcess4"/>
    <dgm:cxn modelId="{429F9ED6-96DA-F640-92EE-24575FF79D6E}" type="presParOf" srcId="{B8674A76-7B5D-3C4D-ABE5-C458C443515D}" destId="{793F2134-59C3-5548-BDF2-A567FA861833}" srcOrd="9" destOrd="0" presId="urn:microsoft.com/office/officeart/2005/8/layout/bProcess4"/>
    <dgm:cxn modelId="{DC95748E-875E-6948-8197-B26EF09F8755}" type="presParOf" srcId="{B8674A76-7B5D-3C4D-ABE5-C458C443515D}" destId="{ECAF863D-9F11-604C-88E3-9A4756964504}" srcOrd="10" destOrd="0" presId="urn:microsoft.com/office/officeart/2005/8/layout/bProcess4"/>
    <dgm:cxn modelId="{3969C6DE-371C-1B4E-A2A8-5DF24997F8AC}" type="presParOf" srcId="{ECAF863D-9F11-604C-88E3-9A4756964504}" destId="{C2EF3528-5717-0A4C-A79F-E6D59E8B51FD}" srcOrd="0" destOrd="0" presId="urn:microsoft.com/office/officeart/2005/8/layout/bProcess4"/>
    <dgm:cxn modelId="{1D7D6553-0D4D-7C4B-981D-8557B39560C0}" type="presParOf" srcId="{ECAF863D-9F11-604C-88E3-9A4756964504}" destId="{886C257C-C79A-F546-8120-9F0B21BDC778}" srcOrd="1" destOrd="0" presId="urn:microsoft.com/office/officeart/2005/8/layout/bProcess4"/>
    <dgm:cxn modelId="{1F9005E0-A875-D444-B551-EC87C2EE8895}" type="presParOf" srcId="{B8674A76-7B5D-3C4D-ABE5-C458C443515D}" destId="{809129BD-4164-6E4A-9982-439E9A8BA35F}" srcOrd="11" destOrd="0" presId="urn:microsoft.com/office/officeart/2005/8/layout/bProcess4"/>
    <dgm:cxn modelId="{5CD9E0CA-03A4-9E49-A96C-0551E01E5E38}" type="presParOf" srcId="{B8674A76-7B5D-3C4D-ABE5-C458C443515D}" destId="{A48730EE-C56E-6A44-B335-A45EA244B145}" srcOrd="12" destOrd="0" presId="urn:microsoft.com/office/officeart/2005/8/layout/bProcess4"/>
    <dgm:cxn modelId="{407AD942-6882-AA48-B838-3BBEDC92EA2B}" type="presParOf" srcId="{A48730EE-C56E-6A44-B335-A45EA244B145}" destId="{C612FEB3-06A3-A048-90C8-A27342077037}" srcOrd="0" destOrd="0" presId="urn:microsoft.com/office/officeart/2005/8/layout/bProcess4"/>
    <dgm:cxn modelId="{1226BAD5-DBE1-A84D-ABDD-AE5A4E24438A}" type="presParOf" srcId="{A48730EE-C56E-6A44-B335-A45EA244B145}" destId="{F070ED6C-A1E3-CD42-A8CB-CEB717CD080D}" srcOrd="1" destOrd="0" presId="urn:microsoft.com/office/officeart/2005/8/layout/bProcess4"/>
    <dgm:cxn modelId="{8E32E894-9233-8941-A55E-CF45512446AE}" type="presParOf" srcId="{B8674A76-7B5D-3C4D-ABE5-C458C443515D}" destId="{5242B7A6-109E-CD4A-8365-18436C822615}" srcOrd="13" destOrd="0" presId="urn:microsoft.com/office/officeart/2005/8/layout/bProcess4"/>
    <dgm:cxn modelId="{88DCE1D7-0C7B-A045-B020-35E4F9D018C4}" type="presParOf" srcId="{B8674A76-7B5D-3C4D-ABE5-C458C443515D}" destId="{535068DE-0B61-7C45-9373-4C8DF8C55F8B}" srcOrd="14" destOrd="0" presId="urn:microsoft.com/office/officeart/2005/8/layout/bProcess4"/>
    <dgm:cxn modelId="{61A1399C-1079-794A-8AF8-FB5FC427B637}" type="presParOf" srcId="{535068DE-0B61-7C45-9373-4C8DF8C55F8B}" destId="{315EB4BE-9C40-8C40-843A-A93275451A5A}" srcOrd="0" destOrd="0" presId="urn:microsoft.com/office/officeart/2005/8/layout/bProcess4"/>
    <dgm:cxn modelId="{DDB82348-9F75-424B-B745-15A89208BF05}" type="presParOf" srcId="{535068DE-0B61-7C45-9373-4C8DF8C55F8B}" destId="{956D5B00-C7D1-0642-8F31-DDD6BF77E379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E793EFF-88CF-4442-B9AA-A243E5F9501D}" type="doc">
      <dgm:prSet loTypeId="urn:microsoft.com/office/officeart/2005/8/layout/bProcess4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FC6A50C-1261-5542-9CD7-6BC68251CEB3}">
      <dgm:prSet phldrT="[Text]"/>
      <dgm:spPr/>
      <dgm:t>
        <a:bodyPr/>
        <a:lstStyle/>
        <a:p>
          <a:r>
            <a:rPr lang="en-US" dirty="0" smtClean="0"/>
            <a:t>Make it Effective	</a:t>
          </a:r>
          <a:endParaRPr lang="en-US" dirty="0"/>
        </a:p>
      </dgm:t>
    </dgm:pt>
    <dgm:pt modelId="{0A24CB2F-9EBC-4A49-96BA-7FB762BA414F}" type="parTrans" cxnId="{5DE4BB2F-D6CC-7944-89BB-55F2FDA44946}">
      <dgm:prSet/>
      <dgm:spPr/>
      <dgm:t>
        <a:bodyPr/>
        <a:lstStyle/>
        <a:p>
          <a:endParaRPr lang="en-US"/>
        </a:p>
      </dgm:t>
    </dgm:pt>
    <dgm:pt modelId="{544B85AB-F892-B743-A3F6-95EA4EDC22E5}" type="sibTrans" cxnId="{5DE4BB2F-D6CC-7944-89BB-55F2FDA44946}">
      <dgm:prSet/>
      <dgm:spPr/>
      <dgm:t>
        <a:bodyPr/>
        <a:lstStyle/>
        <a:p>
          <a:endParaRPr lang="en-US"/>
        </a:p>
      </dgm:t>
    </dgm:pt>
    <dgm:pt modelId="{74ED3A36-B2AA-534E-B52B-5E346C1F1FB1}">
      <dgm:prSet phldrT="[Text]"/>
      <dgm:spPr/>
      <dgm:t>
        <a:bodyPr/>
        <a:lstStyle/>
        <a:p>
          <a:r>
            <a:rPr lang="en-US" dirty="0" smtClean="0"/>
            <a:t>Adapt</a:t>
          </a:r>
          <a:endParaRPr lang="en-US" dirty="0"/>
        </a:p>
      </dgm:t>
    </dgm:pt>
    <dgm:pt modelId="{94DA0C64-2722-0947-A120-774777556EF1}" type="parTrans" cxnId="{37FE79B0-C121-D542-9E32-0B130BD033E4}">
      <dgm:prSet/>
      <dgm:spPr/>
      <dgm:t>
        <a:bodyPr/>
        <a:lstStyle/>
        <a:p>
          <a:endParaRPr lang="en-US"/>
        </a:p>
      </dgm:t>
    </dgm:pt>
    <dgm:pt modelId="{6BBA5E5F-FA6A-D045-8CFC-2093DACB9794}" type="sibTrans" cxnId="{37FE79B0-C121-D542-9E32-0B130BD033E4}">
      <dgm:prSet/>
      <dgm:spPr/>
      <dgm:t>
        <a:bodyPr/>
        <a:lstStyle/>
        <a:p>
          <a:endParaRPr lang="en-US"/>
        </a:p>
      </dgm:t>
    </dgm:pt>
    <dgm:pt modelId="{48D382A3-7552-0747-8A84-E06CE833B32B}">
      <dgm:prSet phldrT="[Text]"/>
      <dgm:spPr/>
      <dgm:t>
        <a:bodyPr/>
        <a:lstStyle/>
        <a:p>
          <a:r>
            <a:rPr lang="en-US" dirty="0" smtClean="0"/>
            <a:t>Engage</a:t>
          </a:r>
          <a:endParaRPr lang="en-US" dirty="0"/>
        </a:p>
      </dgm:t>
    </dgm:pt>
    <dgm:pt modelId="{A93ED0F2-48AA-DC42-A0E4-4EAF3A6A4627}" type="parTrans" cxnId="{8EDC8599-A3DD-1B4F-A962-84C37836BB80}">
      <dgm:prSet/>
      <dgm:spPr/>
      <dgm:t>
        <a:bodyPr/>
        <a:lstStyle/>
        <a:p>
          <a:endParaRPr lang="en-US"/>
        </a:p>
      </dgm:t>
    </dgm:pt>
    <dgm:pt modelId="{8AF6C5A8-374E-FB43-B36C-5093D51A696E}" type="sibTrans" cxnId="{8EDC8599-A3DD-1B4F-A962-84C37836BB80}">
      <dgm:prSet/>
      <dgm:spPr/>
      <dgm:t>
        <a:bodyPr/>
        <a:lstStyle/>
        <a:p>
          <a:endParaRPr lang="en-US"/>
        </a:p>
      </dgm:t>
    </dgm:pt>
    <dgm:pt modelId="{19C139EF-8B48-D943-B496-3754FD7AC3FF}">
      <dgm:prSet phldrT="[Text]"/>
      <dgm:spPr/>
      <dgm:t>
        <a:bodyPr/>
        <a:lstStyle/>
        <a:p>
          <a:r>
            <a:rPr lang="en-US" dirty="0" smtClean="0"/>
            <a:t>Hold Accountable</a:t>
          </a:r>
          <a:endParaRPr lang="en-US" dirty="0"/>
        </a:p>
      </dgm:t>
    </dgm:pt>
    <dgm:pt modelId="{4DAB2D7A-1429-2C44-953C-2152A2268930}" type="parTrans" cxnId="{F5996345-0421-A142-9EA4-4F4A2FC0B91C}">
      <dgm:prSet/>
      <dgm:spPr/>
      <dgm:t>
        <a:bodyPr/>
        <a:lstStyle/>
        <a:p>
          <a:endParaRPr lang="en-US"/>
        </a:p>
      </dgm:t>
    </dgm:pt>
    <dgm:pt modelId="{735A18A8-49C7-7249-AF2F-3A4924273E4E}" type="sibTrans" cxnId="{F5996345-0421-A142-9EA4-4F4A2FC0B91C}">
      <dgm:prSet/>
      <dgm:spPr/>
      <dgm:t>
        <a:bodyPr/>
        <a:lstStyle/>
        <a:p>
          <a:endParaRPr lang="en-US"/>
        </a:p>
      </dgm:t>
    </dgm:pt>
    <dgm:pt modelId="{BFF4A0E5-0E99-B24F-A71B-57CA9A868ADE}">
      <dgm:prSet phldrT="[Text]"/>
      <dgm:spPr/>
      <dgm:t>
        <a:bodyPr/>
        <a:lstStyle/>
        <a:p>
          <a:r>
            <a:rPr lang="en-US" dirty="0" smtClean="0"/>
            <a:t>Examples</a:t>
          </a:r>
          <a:endParaRPr lang="en-US" dirty="0"/>
        </a:p>
      </dgm:t>
    </dgm:pt>
    <dgm:pt modelId="{3FE6DF6F-EEEA-2341-9950-473B848F9F9D}" type="parTrans" cxnId="{324A7A0C-26DA-4044-A56C-46E038639EB5}">
      <dgm:prSet/>
      <dgm:spPr/>
      <dgm:t>
        <a:bodyPr/>
        <a:lstStyle/>
        <a:p>
          <a:endParaRPr lang="en-US"/>
        </a:p>
      </dgm:t>
    </dgm:pt>
    <dgm:pt modelId="{4DFFF4C9-1EC9-6142-AECD-1779C849ECA9}" type="sibTrans" cxnId="{324A7A0C-26DA-4044-A56C-46E038639EB5}">
      <dgm:prSet/>
      <dgm:spPr/>
      <dgm:t>
        <a:bodyPr/>
        <a:lstStyle/>
        <a:p>
          <a:endParaRPr lang="en-US"/>
        </a:p>
      </dgm:t>
    </dgm:pt>
    <dgm:pt modelId="{2F2C8A55-A25A-AB43-9957-F99E8B21B2F3}">
      <dgm:prSet phldrT="[Text]"/>
      <dgm:spPr/>
      <dgm:t>
        <a:bodyPr/>
        <a:lstStyle/>
        <a:p>
          <a:r>
            <a:rPr lang="en-US" dirty="0" smtClean="0"/>
            <a:t>Logistics</a:t>
          </a:r>
          <a:endParaRPr lang="en-US" dirty="0"/>
        </a:p>
      </dgm:t>
    </dgm:pt>
    <dgm:pt modelId="{89A75696-5010-3B46-8EFF-7784A382B17C}" type="parTrans" cxnId="{A10C097A-18F4-1A48-BDC2-084C55E5F448}">
      <dgm:prSet/>
      <dgm:spPr/>
      <dgm:t>
        <a:bodyPr/>
        <a:lstStyle/>
        <a:p>
          <a:endParaRPr lang="en-US"/>
        </a:p>
      </dgm:t>
    </dgm:pt>
    <dgm:pt modelId="{41748E85-519B-1E4E-A867-361694663711}" type="sibTrans" cxnId="{A10C097A-18F4-1A48-BDC2-084C55E5F448}">
      <dgm:prSet/>
      <dgm:spPr/>
      <dgm:t>
        <a:bodyPr/>
        <a:lstStyle/>
        <a:p>
          <a:endParaRPr lang="en-US"/>
        </a:p>
      </dgm:t>
    </dgm:pt>
    <dgm:pt modelId="{8FCEF320-79AC-AD44-9A73-81C144794838}">
      <dgm:prSet phldrT="[Text]"/>
      <dgm:spPr/>
      <dgm:t>
        <a:bodyPr/>
        <a:lstStyle/>
        <a:p>
          <a:r>
            <a:rPr lang="en-US" dirty="0" smtClean="0"/>
            <a:t>Steps</a:t>
          </a:r>
          <a:endParaRPr lang="en-US" dirty="0"/>
        </a:p>
      </dgm:t>
    </dgm:pt>
    <dgm:pt modelId="{3C7AC24E-7199-A84F-AB9A-79963D7971D5}" type="parTrans" cxnId="{0782081F-FB7D-C44D-AC4A-51AB07C01EDA}">
      <dgm:prSet/>
      <dgm:spPr/>
      <dgm:t>
        <a:bodyPr/>
        <a:lstStyle/>
        <a:p>
          <a:endParaRPr lang="en-US"/>
        </a:p>
      </dgm:t>
    </dgm:pt>
    <dgm:pt modelId="{5B817AAE-1250-C941-AFDE-88D1C9DB087C}" type="sibTrans" cxnId="{0782081F-FB7D-C44D-AC4A-51AB07C01EDA}">
      <dgm:prSet/>
      <dgm:spPr/>
      <dgm:t>
        <a:bodyPr/>
        <a:lstStyle/>
        <a:p>
          <a:endParaRPr lang="en-US"/>
        </a:p>
      </dgm:t>
    </dgm:pt>
    <dgm:pt modelId="{3C0F5769-5170-9041-8F9E-794F36CDFF4E}">
      <dgm:prSet phldrT="[Text]"/>
      <dgm:spPr/>
      <dgm:t>
        <a:bodyPr/>
        <a:lstStyle/>
        <a:p>
          <a:r>
            <a:rPr lang="en-US" dirty="0" smtClean="0"/>
            <a:t>Tools</a:t>
          </a:r>
          <a:endParaRPr lang="en-US" dirty="0"/>
        </a:p>
      </dgm:t>
    </dgm:pt>
    <dgm:pt modelId="{9DB1EC93-AFCF-BD4C-A799-011458A5F24A}" type="parTrans" cxnId="{DBE75485-8DF8-3648-86CC-B6512DEB8EE2}">
      <dgm:prSet/>
      <dgm:spPr/>
      <dgm:t>
        <a:bodyPr/>
        <a:lstStyle/>
        <a:p>
          <a:endParaRPr lang="en-US"/>
        </a:p>
      </dgm:t>
    </dgm:pt>
    <dgm:pt modelId="{E7F83B33-0650-F248-87BF-4F9EB036E7A2}" type="sibTrans" cxnId="{DBE75485-8DF8-3648-86CC-B6512DEB8EE2}">
      <dgm:prSet/>
      <dgm:spPr/>
      <dgm:t>
        <a:bodyPr/>
        <a:lstStyle/>
        <a:p>
          <a:endParaRPr lang="en-US"/>
        </a:p>
      </dgm:t>
    </dgm:pt>
    <dgm:pt modelId="{B8674A76-7B5D-3C4D-ABE5-C458C443515D}" type="pres">
      <dgm:prSet presAssocID="{AE793EFF-88CF-4442-B9AA-A243E5F9501D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en-US"/>
        </a:p>
      </dgm:t>
    </dgm:pt>
    <dgm:pt modelId="{B71AC145-BEA1-8E47-AD20-DFFD1F7E471B}" type="pres">
      <dgm:prSet presAssocID="{5FC6A50C-1261-5542-9CD7-6BC68251CEB3}" presName="compNode" presStyleCnt="0"/>
      <dgm:spPr/>
    </dgm:pt>
    <dgm:pt modelId="{3A892CA2-96F5-6241-BA61-C03B2534A904}" type="pres">
      <dgm:prSet presAssocID="{5FC6A50C-1261-5542-9CD7-6BC68251CEB3}" presName="dummyConnPt" presStyleCnt="0"/>
      <dgm:spPr/>
    </dgm:pt>
    <dgm:pt modelId="{6E9321AE-D022-E346-8462-0AC6AD36D303}" type="pres">
      <dgm:prSet presAssocID="{5FC6A50C-1261-5542-9CD7-6BC68251CEB3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A82EE10-69CE-404F-ABF5-7BBE2A0DB687}" type="pres">
      <dgm:prSet presAssocID="{544B85AB-F892-B743-A3F6-95EA4EDC22E5}" presName="sibTrans" presStyleLbl="bgSibTrans2D1" presStyleIdx="0" presStyleCnt="7"/>
      <dgm:spPr/>
      <dgm:t>
        <a:bodyPr/>
        <a:lstStyle/>
        <a:p>
          <a:endParaRPr lang="en-US"/>
        </a:p>
      </dgm:t>
    </dgm:pt>
    <dgm:pt modelId="{3F46A986-24A4-B544-AB36-08C8EA0BCBCA}" type="pres">
      <dgm:prSet presAssocID="{74ED3A36-B2AA-534E-B52B-5E346C1F1FB1}" presName="compNode" presStyleCnt="0"/>
      <dgm:spPr/>
    </dgm:pt>
    <dgm:pt modelId="{EBC771C6-1AB2-384D-A033-9D9D25DD7E65}" type="pres">
      <dgm:prSet presAssocID="{74ED3A36-B2AA-534E-B52B-5E346C1F1FB1}" presName="dummyConnPt" presStyleCnt="0"/>
      <dgm:spPr/>
    </dgm:pt>
    <dgm:pt modelId="{BFDE1389-3A27-F34D-B6C5-0FF6AAC66CAF}" type="pres">
      <dgm:prSet presAssocID="{74ED3A36-B2AA-534E-B52B-5E346C1F1FB1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1956F43-C9EF-3E41-82B2-17D6C9B25EAF}" type="pres">
      <dgm:prSet presAssocID="{6BBA5E5F-FA6A-D045-8CFC-2093DACB9794}" presName="sibTrans" presStyleLbl="bgSibTrans2D1" presStyleIdx="1" presStyleCnt="7"/>
      <dgm:spPr/>
      <dgm:t>
        <a:bodyPr/>
        <a:lstStyle/>
        <a:p>
          <a:endParaRPr lang="en-US"/>
        </a:p>
      </dgm:t>
    </dgm:pt>
    <dgm:pt modelId="{2DBFAF9F-34A9-1A41-9A0F-88C65AA13173}" type="pres">
      <dgm:prSet presAssocID="{48D382A3-7552-0747-8A84-E06CE833B32B}" presName="compNode" presStyleCnt="0"/>
      <dgm:spPr/>
    </dgm:pt>
    <dgm:pt modelId="{32E688BD-8F6C-DE42-82F0-C1845E3116B8}" type="pres">
      <dgm:prSet presAssocID="{48D382A3-7552-0747-8A84-E06CE833B32B}" presName="dummyConnPt" presStyleCnt="0"/>
      <dgm:spPr/>
    </dgm:pt>
    <dgm:pt modelId="{9B9E5F63-F5AD-EA48-9386-3CC279CEB8A4}" type="pres">
      <dgm:prSet presAssocID="{48D382A3-7552-0747-8A84-E06CE833B32B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461F395-B464-2A4C-9507-EB92091FA293}" type="pres">
      <dgm:prSet presAssocID="{8AF6C5A8-374E-FB43-B36C-5093D51A696E}" presName="sibTrans" presStyleLbl="bgSibTrans2D1" presStyleIdx="2" presStyleCnt="7"/>
      <dgm:spPr/>
      <dgm:t>
        <a:bodyPr/>
        <a:lstStyle/>
        <a:p>
          <a:endParaRPr lang="en-US"/>
        </a:p>
      </dgm:t>
    </dgm:pt>
    <dgm:pt modelId="{5F23BB27-5105-004F-9127-43BF7F4FD664}" type="pres">
      <dgm:prSet presAssocID="{19C139EF-8B48-D943-B496-3754FD7AC3FF}" presName="compNode" presStyleCnt="0"/>
      <dgm:spPr/>
    </dgm:pt>
    <dgm:pt modelId="{172CC5B5-F155-6745-9967-BD7121E3B37E}" type="pres">
      <dgm:prSet presAssocID="{19C139EF-8B48-D943-B496-3754FD7AC3FF}" presName="dummyConnPt" presStyleCnt="0"/>
      <dgm:spPr/>
    </dgm:pt>
    <dgm:pt modelId="{AD4BA0C3-8100-B849-BB30-B0681841F3EF}" type="pres">
      <dgm:prSet presAssocID="{19C139EF-8B48-D943-B496-3754FD7AC3FF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377C5D7-80AE-BD49-9FE3-1B331C2B9BA5}" type="pres">
      <dgm:prSet presAssocID="{735A18A8-49C7-7249-AF2F-3A4924273E4E}" presName="sibTrans" presStyleLbl="bgSibTrans2D1" presStyleIdx="3" presStyleCnt="7"/>
      <dgm:spPr/>
      <dgm:t>
        <a:bodyPr/>
        <a:lstStyle/>
        <a:p>
          <a:endParaRPr lang="en-US"/>
        </a:p>
      </dgm:t>
    </dgm:pt>
    <dgm:pt modelId="{2201DF20-97DC-F54E-965C-B7E60654A794}" type="pres">
      <dgm:prSet presAssocID="{BFF4A0E5-0E99-B24F-A71B-57CA9A868ADE}" presName="compNode" presStyleCnt="0"/>
      <dgm:spPr/>
    </dgm:pt>
    <dgm:pt modelId="{38332B3F-E3D7-F341-A070-85038EA3F9CE}" type="pres">
      <dgm:prSet presAssocID="{BFF4A0E5-0E99-B24F-A71B-57CA9A868ADE}" presName="dummyConnPt" presStyleCnt="0"/>
      <dgm:spPr/>
    </dgm:pt>
    <dgm:pt modelId="{2AAFF95C-5763-7144-9147-60E678D2631B}" type="pres">
      <dgm:prSet presAssocID="{BFF4A0E5-0E99-B24F-A71B-57CA9A868ADE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3F2134-59C3-5548-BDF2-A567FA861833}" type="pres">
      <dgm:prSet presAssocID="{4DFFF4C9-1EC9-6142-AECD-1779C849ECA9}" presName="sibTrans" presStyleLbl="bgSibTrans2D1" presStyleIdx="4" presStyleCnt="7"/>
      <dgm:spPr/>
      <dgm:t>
        <a:bodyPr/>
        <a:lstStyle/>
        <a:p>
          <a:endParaRPr lang="en-US"/>
        </a:p>
      </dgm:t>
    </dgm:pt>
    <dgm:pt modelId="{ECAF863D-9F11-604C-88E3-9A4756964504}" type="pres">
      <dgm:prSet presAssocID="{2F2C8A55-A25A-AB43-9957-F99E8B21B2F3}" presName="compNode" presStyleCnt="0"/>
      <dgm:spPr/>
    </dgm:pt>
    <dgm:pt modelId="{C2EF3528-5717-0A4C-A79F-E6D59E8B51FD}" type="pres">
      <dgm:prSet presAssocID="{2F2C8A55-A25A-AB43-9957-F99E8B21B2F3}" presName="dummyConnPt" presStyleCnt="0"/>
      <dgm:spPr/>
    </dgm:pt>
    <dgm:pt modelId="{886C257C-C79A-F546-8120-9F0B21BDC778}" type="pres">
      <dgm:prSet presAssocID="{2F2C8A55-A25A-AB43-9957-F99E8B21B2F3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09129BD-4164-6E4A-9982-439E9A8BA35F}" type="pres">
      <dgm:prSet presAssocID="{41748E85-519B-1E4E-A867-361694663711}" presName="sibTrans" presStyleLbl="bgSibTrans2D1" presStyleIdx="5" presStyleCnt="7"/>
      <dgm:spPr/>
      <dgm:t>
        <a:bodyPr/>
        <a:lstStyle/>
        <a:p>
          <a:endParaRPr lang="en-US"/>
        </a:p>
      </dgm:t>
    </dgm:pt>
    <dgm:pt modelId="{A48730EE-C56E-6A44-B335-A45EA244B145}" type="pres">
      <dgm:prSet presAssocID="{8FCEF320-79AC-AD44-9A73-81C144794838}" presName="compNode" presStyleCnt="0"/>
      <dgm:spPr/>
    </dgm:pt>
    <dgm:pt modelId="{C612FEB3-06A3-A048-90C8-A27342077037}" type="pres">
      <dgm:prSet presAssocID="{8FCEF320-79AC-AD44-9A73-81C144794838}" presName="dummyConnPt" presStyleCnt="0"/>
      <dgm:spPr/>
    </dgm:pt>
    <dgm:pt modelId="{F070ED6C-A1E3-CD42-A8CB-CEB717CD080D}" type="pres">
      <dgm:prSet presAssocID="{8FCEF320-79AC-AD44-9A73-81C144794838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242B7A6-109E-CD4A-8365-18436C822615}" type="pres">
      <dgm:prSet presAssocID="{5B817AAE-1250-C941-AFDE-88D1C9DB087C}" presName="sibTrans" presStyleLbl="bgSibTrans2D1" presStyleIdx="6" presStyleCnt="7"/>
      <dgm:spPr/>
      <dgm:t>
        <a:bodyPr/>
        <a:lstStyle/>
        <a:p>
          <a:endParaRPr lang="en-US"/>
        </a:p>
      </dgm:t>
    </dgm:pt>
    <dgm:pt modelId="{535068DE-0B61-7C45-9373-4C8DF8C55F8B}" type="pres">
      <dgm:prSet presAssocID="{3C0F5769-5170-9041-8F9E-794F36CDFF4E}" presName="compNode" presStyleCnt="0"/>
      <dgm:spPr/>
    </dgm:pt>
    <dgm:pt modelId="{315EB4BE-9C40-8C40-843A-A93275451A5A}" type="pres">
      <dgm:prSet presAssocID="{3C0F5769-5170-9041-8F9E-794F36CDFF4E}" presName="dummyConnPt" presStyleCnt="0"/>
      <dgm:spPr/>
    </dgm:pt>
    <dgm:pt modelId="{956D5B00-C7D1-0642-8F31-DDD6BF77E379}" type="pres">
      <dgm:prSet presAssocID="{3C0F5769-5170-9041-8F9E-794F36CDFF4E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EDC8599-A3DD-1B4F-A962-84C37836BB80}" srcId="{AE793EFF-88CF-4442-B9AA-A243E5F9501D}" destId="{48D382A3-7552-0747-8A84-E06CE833B32B}" srcOrd="2" destOrd="0" parTransId="{A93ED0F2-48AA-DC42-A0E4-4EAF3A6A4627}" sibTransId="{8AF6C5A8-374E-FB43-B36C-5093D51A696E}"/>
    <dgm:cxn modelId="{324A7A0C-26DA-4044-A56C-46E038639EB5}" srcId="{AE793EFF-88CF-4442-B9AA-A243E5F9501D}" destId="{BFF4A0E5-0E99-B24F-A71B-57CA9A868ADE}" srcOrd="4" destOrd="0" parTransId="{3FE6DF6F-EEEA-2341-9950-473B848F9F9D}" sibTransId="{4DFFF4C9-1EC9-6142-AECD-1779C849ECA9}"/>
    <dgm:cxn modelId="{6F49E1D6-38D4-CE4C-8970-FE322CEF0B7B}" type="presOf" srcId="{4DFFF4C9-1EC9-6142-AECD-1779C849ECA9}" destId="{793F2134-59C3-5548-BDF2-A567FA861833}" srcOrd="0" destOrd="0" presId="urn:microsoft.com/office/officeart/2005/8/layout/bProcess4"/>
    <dgm:cxn modelId="{BF03DBEA-3A04-8F4C-B082-A4CB5A731E7F}" type="presOf" srcId="{BFF4A0E5-0E99-B24F-A71B-57CA9A868ADE}" destId="{2AAFF95C-5763-7144-9147-60E678D2631B}" srcOrd="0" destOrd="0" presId="urn:microsoft.com/office/officeart/2005/8/layout/bProcess4"/>
    <dgm:cxn modelId="{A84D356A-D6A4-BE47-A414-B0EF686E129C}" type="presOf" srcId="{48D382A3-7552-0747-8A84-E06CE833B32B}" destId="{9B9E5F63-F5AD-EA48-9386-3CC279CEB8A4}" srcOrd="0" destOrd="0" presId="urn:microsoft.com/office/officeart/2005/8/layout/bProcess4"/>
    <dgm:cxn modelId="{A10C097A-18F4-1A48-BDC2-084C55E5F448}" srcId="{AE793EFF-88CF-4442-B9AA-A243E5F9501D}" destId="{2F2C8A55-A25A-AB43-9957-F99E8B21B2F3}" srcOrd="5" destOrd="0" parTransId="{89A75696-5010-3B46-8EFF-7784A382B17C}" sibTransId="{41748E85-519B-1E4E-A867-361694663711}"/>
    <dgm:cxn modelId="{01458168-57D4-C049-ACC9-B9155321DF4B}" type="presOf" srcId="{6BBA5E5F-FA6A-D045-8CFC-2093DACB9794}" destId="{C1956F43-C9EF-3E41-82B2-17D6C9B25EAF}" srcOrd="0" destOrd="0" presId="urn:microsoft.com/office/officeart/2005/8/layout/bProcess4"/>
    <dgm:cxn modelId="{0A5DF395-E05C-C145-B587-0815D8B1125D}" type="presOf" srcId="{5B817AAE-1250-C941-AFDE-88D1C9DB087C}" destId="{5242B7A6-109E-CD4A-8365-18436C822615}" srcOrd="0" destOrd="0" presId="urn:microsoft.com/office/officeart/2005/8/layout/bProcess4"/>
    <dgm:cxn modelId="{C1F3C0E1-FCCB-F449-898F-1106626D91F0}" type="presOf" srcId="{544B85AB-F892-B743-A3F6-95EA4EDC22E5}" destId="{7A82EE10-69CE-404F-ABF5-7BBE2A0DB687}" srcOrd="0" destOrd="0" presId="urn:microsoft.com/office/officeart/2005/8/layout/bProcess4"/>
    <dgm:cxn modelId="{FF5CBE08-22E8-864A-82F2-3C044E5B1C17}" type="presOf" srcId="{8FCEF320-79AC-AD44-9A73-81C144794838}" destId="{F070ED6C-A1E3-CD42-A8CB-CEB717CD080D}" srcOrd="0" destOrd="0" presId="urn:microsoft.com/office/officeart/2005/8/layout/bProcess4"/>
    <dgm:cxn modelId="{F82F13A5-8912-D741-92A6-6B840D52104E}" type="presOf" srcId="{AE793EFF-88CF-4442-B9AA-A243E5F9501D}" destId="{B8674A76-7B5D-3C4D-ABE5-C458C443515D}" srcOrd="0" destOrd="0" presId="urn:microsoft.com/office/officeart/2005/8/layout/bProcess4"/>
    <dgm:cxn modelId="{DBE75485-8DF8-3648-86CC-B6512DEB8EE2}" srcId="{AE793EFF-88CF-4442-B9AA-A243E5F9501D}" destId="{3C0F5769-5170-9041-8F9E-794F36CDFF4E}" srcOrd="7" destOrd="0" parTransId="{9DB1EC93-AFCF-BD4C-A799-011458A5F24A}" sibTransId="{E7F83B33-0650-F248-87BF-4F9EB036E7A2}"/>
    <dgm:cxn modelId="{37FE79B0-C121-D542-9E32-0B130BD033E4}" srcId="{AE793EFF-88CF-4442-B9AA-A243E5F9501D}" destId="{74ED3A36-B2AA-534E-B52B-5E346C1F1FB1}" srcOrd="1" destOrd="0" parTransId="{94DA0C64-2722-0947-A120-774777556EF1}" sibTransId="{6BBA5E5F-FA6A-D045-8CFC-2093DACB9794}"/>
    <dgm:cxn modelId="{A5E8C3C5-F2E9-5E42-9DF0-5D596661DA23}" type="presOf" srcId="{3C0F5769-5170-9041-8F9E-794F36CDFF4E}" destId="{956D5B00-C7D1-0642-8F31-DDD6BF77E379}" srcOrd="0" destOrd="0" presId="urn:microsoft.com/office/officeart/2005/8/layout/bProcess4"/>
    <dgm:cxn modelId="{0782081F-FB7D-C44D-AC4A-51AB07C01EDA}" srcId="{AE793EFF-88CF-4442-B9AA-A243E5F9501D}" destId="{8FCEF320-79AC-AD44-9A73-81C144794838}" srcOrd="6" destOrd="0" parTransId="{3C7AC24E-7199-A84F-AB9A-79963D7971D5}" sibTransId="{5B817AAE-1250-C941-AFDE-88D1C9DB087C}"/>
    <dgm:cxn modelId="{D56F2BC6-A28E-D240-95B2-B81B02F3B925}" type="presOf" srcId="{2F2C8A55-A25A-AB43-9957-F99E8B21B2F3}" destId="{886C257C-C79A-F546-8120-9F0B21BDC778}" srcOrd="0" destOrd="0" presId="urn:microsoft.com/office/officeart/2005/8/layout/bProcess4"/>
    <dgm:cxn modelId="{5DE4BB2F-D6CC-7944-89BB-55F2FDA44946}" srcId="{AE793EFF-88CF-4442-B9AA-A243E5F9501D}" destId="{5FC6A50C-1261-5542-9CD7-6BC68251CEB3}" srcOrd="0" destOrd="0" parTransId="{0A24CB2F-9EBC-4A49-96BA-7FB762BA414F}" sibTransId="{544B85AB-F892-B743-A3F6-95EA4EDC22E5}"/>
    <dgm:cxn modelId="{F5996345-0421-A142-9EA4-4F4A2FC0B91C}" srcId="{AE793EFF-88CF-4442-B9AA-A243E5F9501D}" destId="{19C139EF-8B48-D943-B496-3754FD7AC3FF}" srcOrd="3" destOrd="0" parTransId="{4DAB2D7A-1429-2C44-953C-2152A2268930}" sibTransId="{735A18A8-49C7-7249-AF2F-3A4924273E4E}"/>
    <dgm:cxn modelId="{67CDAACE-69D7-164F-B6A5-E26D20D6A784}" type="presOf" srcId="{5FC6A50C-1261-5542-9CD7-6BC68251CEB3}" destId="{6E9321AE-D022-E346-8462-0AC6AD36D303}" srcOrd="0" destOrd="0" presId="urn:microsoft.com/office/officeart/2005/8/layout/bProcess4"/>
    <dgm:cxn modelId="{BFBFC1C5-DCA9-8D4C-8645-84DA03DAA616}" type="presOf" srcId="{19C139EF-8B48-D943-B496-3754FD7AC3FF}" destId="{AD4BA0C3-8100-B849-BB30-B0681841F3EF}" srcOrd="0" destOrd="0" presId="urn:microsoft.com/office/officeart/2005/8/layout/bProcess4"/>
    <dgm:cxn modelId="{8291577D-FB64-BA4C-BCE7-19748F497FD6}" type="presOf" srcId="{8AF6C5A8-374E-FB43-B36C-5093D51A696E}" destId="{4461F395-B464-2A4C-9507-EB92091FA293}" srcOrd="0" destOrd="0" presId="urn:microsoft.com/office/officeart/2005/8/layout/bProcess4"/>
    <dgm:cxn modelId="{7BCDDF71-AB5F-EF4A-AA64-76EC8A970EB7}" type="presOf" srcId="{74ED3A36-B2AA-534E-B52B-5E346C1F1FB1}" destId="{BFDE1389-3A27-F34D-B6C5-0FF6AAC66CAF}" srcOrd="0" destOrd="0" presId="urn:microsoft.com/office/officeart/2005/8/layout/bProcess4"/>
    <dgm:cxn modelId="{018B7F14-F27E-DF4A-AC59-B2A059A7FD70}" type="presOf" srcId="{735A18A8-49C7-7249-AF2F-3A4924273E4E}" destId="{F377C5D7-80AE-BD49-9FE3-1B331C2B9BA5}" srcOrd="0" destOrd="0" presId="urn:microsoft.com/office/officeart/2005/8/layout/bProcess4"/>
    <dgm:cxn modelId="{7223BA76-EABD-ED46-895E-1A808C419864}" type="presOf" srcId="{41748E85-519B-1E4E-A867-361694663711}" destId="{809129BD-4164-6E4A-9982-439E9A8BA35F}" srcOrd="0" destOrd="0" presId="urn:microsoft.com/office/officeart/2005/8/layout/bProcess4"/>
    <dgm:cxn modelId="{98B9C9F5-2347-EF4E-9905-6797852325D8}" type="presParOf" srcId="{B8674A76-7B5D-3C4D-ABE5-C458C443515D}" destId="{B71AC145-BEA1-8E47-AD20-DFFD1F7E471B}" srcOrd="0" destOrd="0" presId="urn:microsoft.com/office/officeart/2005/8/layout/bProcess4"/>
    <dgm:cxn modelId="{A44BCECC-418B-1942-A010-ADA356476BE4}" type="presParOf" srcId="{B71AC145-BEA1-8E47-AD20-DFFD1F7E471B}" destId="{3A892CA2-96F5-6241-BA61-C03B2534A904}" srcOrd="0" destOrd="0" presId="urn:microsoft.com/office/officeart/2005/8/layout/bProcess4"/>
    <dgm:cxn modelId="{98DBADF1-CD5D-CC46-A30D-D42664479D5C}" type="presParOf" srcId="{B71AC145-BEA1-8E47-AD20-DFFD1F7E471B}" destId="{6E9321AE-D022-E346-8462-0AC6AD36D303}" srcOrd="1" destOrd="0" presId="urn:microsoft.com/office/officeart/2005/8/layout/bProcess4"/>
    <dgm:cxn modelId="{A1D3F0BD-D469-8240-B4AA-929547F31556}" type="presParOf" srcId="{B8674A76-7B5D-3C4D-ABE5-C458C443515D}" destId="{7A82EE10-69CE-404F-ABF5-7BBE2A0DB687}" srcOrd="1" destOrd="0" presId="urn:microsoft.com/office/officeart/2005/8/layout/bProcess4"/>
    <dgm:cxn modelId="{D5CA4274-91FC-204B-B895-1B4A633FE83D}" type="presParOf" srcId="{B8674A76-7B5D-3C4D-ABE5-C458C443515D}" destId="{3F46A986-24A4-B544-AB36-08C8EA0BCBCA}" srcOrd="2" destOrd="0" presId="urn:microsoft.com/office/officeart/2005/8/layout/bProcess4"/>
    <dgm:cxn modelId="{0BE18F50-694B-D043-BE2F-A6A7A6B3E19C}" type="presParOf" srcId="{3F46A986-24A4-B544-AB36-08C8EA0BCBCA}" destId="{EBC771C6-1AB2-384D-A033-9D9D25DD7E65}" srcOrd="0" destOrd="0" presId="urn:microsoft.com/office/officeart/2005/8/layout/bProcess4"/>
    <dgm:cxn modelId="{3AF63D34-B8F3-9448-A270-BFA34C6F8D6B}" type="presParOf" srcId="{3F46A986-24A4-B544-AB36-08C8EA0BCBCA}" destId="{BFDE1389-3A27-F34D-B6C5-0FF6AAC66CAF}" srcOrd="1" destOrd="0" presId="urn:microsoft.com/office/officeart/2005/8/layout/bProcess4"/>
    <dgm:cxn modelId="{12879E82-0791-8142-A80A-D955C0A097B6}" type="presParOf" srcId="{B8674A76-7B5D-3C4D-ABE5-C458C443515D}" destId="{C1956F43-C9EF-3E41-82B2-17D6C9B25EAF}" srcOrd="3" destOrd="0" presId="urn:microsoft.com/office/officeart/2005/8/layout/bProcess4"/>
    <dgm:cxn modelId="{D9C077DF-2826-194C-AC1A-72F4D4D8F22F}" type="presParOf" srcId="{B8674A76-7B5D-3C4D-ABE5-C458C443515D}" destId="{2DBFAF9F-34A9-1A41-9A0F-88C65AA13173}" srcOrd="4" destOrd="0" presId="urn:microsoft.com/office/officeart/2005/8/layout/bProcess4"/>
    <dgm:cxn modelId="{81A7B454-CB82-9C48-BE7F-281FB8E5810F}" type="presParOf" srcId="{2DBFAF9F-34A9-1A41-9A0F-88C65AA13173}" destId="{32E688BD-8F6C-DE42-82F0-C1845E3116B8}" srcOrd="0" destOrd="0" presId="urn:microsoft.com/office/officeart/2005/8/layout/bProcess4"/>
    <dgm:cxn modelId="{2021D592-CCB1-714A-BD42-253044F3DF12}" type="presParOf" srcId="{2DBFAF9F-34A9-1A41-9A0F-88C65AA13173}" destId="{9B9E5F63-F5AD-EA48-9386-3CC279CEB8A4}" srcOrd="1" destOrd="0" presId="urn:microsoft.com/office/officeart/2005/8/layout/bProcess4"/>
    <dgm:cxn modelId="{9C763450-0DE5-CF4A-8FCA-67E5284583BF}" type="presParOf" srcId="{B8674A76-7B5D-3C4D-ABE5-C458C443515D}" destId="{4461F395-B464-2A4C-9507-EB92091FA293}" srcOrd="5" destOrd="0" presId="urn:microsoft.com/office/officeart/2005/8/layout/bProcess4"/>
    <dgm:cxn modelId="{5105FB85-4D1E-984E-9491-2BA6E1C7EABD}" type="presParOf" srcId="{B8674A76-7B5D-3C4D-ABE5-C458C443515D}" destId="{5F23BB27-5105-004F-9127-43BF7F4FD664}" srcOrd="6" destOrd="0" presId="urn:microsoft.com/office/officeart/2005/8/layout/bProcess4"/>
    <dgm:cxn modelId="{2EB20878-438B-834D-BB66-DE5770DC54AF}" type="presParOf" srcId="{5F23BB27-5105-004F-9127-43BF7F4FD664}" destId="{172CC5B5-F155-6745-9967-BD7121E3B37E}" srcOrd="0" destOrd="0" presId="urn:microsoft.com/office/officeart/2005/8/layout/bProcess4"/>
    <dgm:cxn modelId="{77992116-4995-8A48-84B5-E59B4B8C150A}" type="presParOf" srcId="{5F23BB27-5105-004F-9127-43BF7F4FD664}" destId="{AD4BA0C3-8100-B849-BB30-B0681841F3EF}" srcOrd="1" destOrd="0" presId="urn:microsoft.com/office/officeart/2005/8/layout/bProcess4"/>
    <dgm:cxn modelId="{514F09BF-2B29-774D-89A0-E60E026097DE}" type="presParOf" srcId="{B8674A76-7B5D-3C4D-ABE5-C458C443515D}" destId="{F377C5D7-80AE-BD49-9FE3-1B331C2B9BA5}" srcOrd="7" destOrd="0" presId="urn:microsoft.com/office/officeart/2005/8/layout/bProcess4"/>
    <dgm:cxn modelId="{245CC923-B603-F048-8E4C-E3A9EC8C0CFF}" type="presParOf" srcId="{B8674A76-7B5D-3C4D-ABE5-C458C443515D}" destId="{2201DF20-97DC-F54E-965C-B7E60654A794}" srcOrd="8" destOrd="0" presId="urn:microsoft.com/office/officeart/2005/8/layout/bProcess4"/>
    <dgm:cxn modelId="{F88132E6-5666-3A44-8362-A2DB9E983BAD}" type="presParOf" srcId="{2201DF20-97DC-F54E-965C-B7E60654A794}" destId="{38332B3F-E3D7-F341-A070-85038EA3F9CE}" srcOrd="0" destOrd="0" presId="urn:microsoft.com/office/officeart/2005/8/layout/bProcess4"/>
    <dgm:cxn modelId="{C0EBA81A-32F7-0841-8E03-0B9A36FB58BD}" type="presParOf" srcId="{2201DF20-97DC-F54E-965C-B7E60654A794}" destId="{2AAFF95C-5763-7144-9147-60E678D2631B}" srcOrd="1" destOrd="0" presId="urn:microsoft.com/office/officeart/2005/8/layout/bProcess4"/>
    <dgm:cxn modelId="{BDB57FF9-4FBF-D74A-995F-1C4334D0C24A}" type="presParOf" srcId="{B8674A76-7B5D-3C4D-ABE5-C458C443515D}" destId="{793F2134-59C3-5548-BDF2-A567FA861833}" srcOrd="9" destOrd="0" presId="urn:microsoft.com/office/officeart/2005/8/layout/bProcess4"/>
    <dgm:cxn modelId="{2ACF99A6-B866-E24C-AD31-5C592A17B180}" type="presParOf" srcId="{B8674A76-7B5D-3C4D-ABE5-C458C443515D}" destId="{ECAF863D-9F11-604C-88E3-9A4756964504}" srcOrd="10" destOrd="0" presId="urn:microsoft.com/office/officeart/2005/8/layout/bProcess4"/>
    <dgm:cxn modelId="{3A16A380-CCFF-BC4E-B78B-CE02B00F14B6}" type="presParOf" srcId="{ECAF863D-9F11-604C-88E3-9A4756964504}" destId="{C2EF3528-5717-0A4C-A79F-E6D59E8B51FD}" srcOrd="0" destOrd="0" presId="urn:microsoft.com/office/officeart/2005/8/layout/bProcess4"/>
    <dgm:cxn modelId="{9275F17B-C5DA-A04E-B260-F0BD27EFEC8C}" type="presParOf" srcId="{ECAF863D-9F11-604C-88E3-9A4756964504}" destId="{886C257C-C79A-F546-8120-9F0B21BDC778}" srcOrd="1" destOrd="0" presId="urn:microsoft.com/office/officeart/2005/8/layout/bProcess4"/>
    <dgm:cxn modelId="{F7E5DEB6-A2E3-FF4D-B8E0-ED739A14CBCE}" type="presParOf" srcId="{B8674A76-7B5D-3C4D-ABE5-C458C443515D}" destId="{809129BD-4164-6E4A-9982-439E9A8BA35F}" srcOrd="11" destOrd="0" presId="urn:microsoft.com/office/officeart/2005/8/layout/bProcess4"/>
    <dgm:cxn modelId="{854058C4-C7A5-0245-ADA6-51DFDAD14601}" type="presParOf" srcId="{B8674A76-7B5D-3C4D-ABE5-C458C443515D}" destId="{A48730EE-C56E-6A44-B335-A45EA244B145}" srcOrd="12" destOrd="0" presId="urn:microsoft.com/office/officeart/2005/8/layout/bProcess4"/>
    <dgm:cxn modelId="{08496A89-89AC-A840-B327-B26A93B2752D}" type="presParOf" srcId="{A48730EE-C56E-6A44-B335-A45EA244B145}" destId="{C612FEB3-06A3-A048-90C8-A27342077037}" srcOrd="0" destOrd="0" presId="urn:microsoft.com/office/officeart/2005/8/layout/bProcess4"/>
    <dgm:cxn modelId="{0734A48D-EC8E-0D46-8EFB-42A8AD189886}" type="presParOf" srcId="{A48730EE-C56E-6A44-B335-A45EA244B145}" destId="{F070ED6C-A1E3-CD42-A8CB-CEB717CD080D}" srcOrd="1" destOrd="0" presId="urn:microsoft.com/office/officeart/2005/8/layout/bProcess4"/>
    <dgm:cxn modelId="{BF2238AB-75B1-8249-8A8A-A3109EDED871}" type="presParOf" srcId="{B8674A76-7B5D-3C4D-ABE5-C458C443515D}" destId="{5242B7A6-109E-CD4A-8365-18436C822615}" srcOrd="13" destOrd="0" presId="urn:microsoft.com/office/officeart/2005/8/layout/bProcess4"/>
    <dgm:cxn modelId="{3526F8C2-B223-014A-906B-E1FFD6C6D062}" type="presParOf" srcId="{B8674A76-7B5D-3C4D-ABE5-C458C443515D}" destId="{535068DE-0B61-7C45-9373-4C8DF8C55F8B}" srcOrd="14" destOrd="0" presId="urn:microsoft.com/office/officeart/2005/8/layout/bProcess4"/>
    <dgm:cxn modelId="{5B289BB3-5FCA-E94F-9C10-772AE4116661}" type="presParOf" srcId="{535068DE-0B61-7C45-9373-4C8DF8C55F8B}" destId="{315EB4BE-9C40-8C40-843A-A93275451A5A}" srcOrd="0" destOrd="0" presId="urn:microsoft.com/office/officeart/2005/8/layout/bProcess4"/>
    <dgm:cxn modelId="{54DF9429-18BC-F247-9EE8-022EF6E2D34F}" type="presParOf" srcId="{535068DE-0B61-7C45-9373-4C8DF8C55F8B}" destId="{956D5B00-C7D1-0642-8F31-DDD6BF77E379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20A506F5-5085-304C-9F05-00FFF5A047DC}" type="doc">
      <dgm:prSet loTypeId="urn:microsoft.com/office/officeart/2008/layout/RadialCluster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0CCB21D-368D-AB44-AC41-C5A21FFA9653}">
      <dgm:prSet phldrT="[Text]"/>
      <dgm:spPr/>
      <dgm:t>
        <a:bodyPr/>
        <a:lstStyle/>
        <a:p>
          <a:r>
            <a:rPr lang="en-US" dirty="0" smtClean="0"/>
            <a:t>Main Session</a:t>
          </a:r>
          <a:endParaRPr lang="en-US" dirty="0"/>
        </a:p>
      </dgm:t>
    </dgm:pt>
    <dgm:pt modelId="{1C30E5DA-7E5B-8A42-8EC8-450232D4CE14}" type="parTrans" cxnId="{04501403-DB1E-FE4A-8874-2EBFB726A470}">
      <dgm:prSet/>
      <dgm:spPr/>
      <dgm:t>
        <a:bodyPr/>
        <a:lstStyle/>
        <a:p>
          <a:endParaRPr lang="en-US"/>
        </a:p>
      </dgm:t>
    </dgm:pt>
    <dgm:pt modelId="{778676CD-F39F-674B-8FC0-869990C45940}" type="sibTrans" cxnId="{04501403-DB1E-FE4A-8874-2EBFB726A470}">
      <dgm:prSet/>
      <dgm:spPr/>
      <dgm:t>
        <a:bodyPr/>
        <a:lstStyle/>
        <a:p>
          <a:endParaRPr lang="en-US"/>
        </a:p>
      </dgm:t>
    </dgm:pt>
    <dgm:pt modelId="{E61B2D5E-2678-8441-87DC-715D4EE62BAA}">
      <dgm:prSet phldrT="[Text]"/>
      <dgm:spPr/>
      <dgm:t>
        <a:bodyPr/>
        <a:lstStyle/>
        <a:p>
          <a:r>
            <a:rPr lang="en-US" dirty="0" smtClean="0"/>
            <a:t>Breakout group 1</a:t>
          </a:r>
          <a:endParaRPr lang="en-US" dirty="0"/>
        </a:p>
      </dgm:t>
    </dgm:pt>
    <dgm:pt modelId="{5BDFD7CF-5415-1044-9523-F86BBB66BC32}" type="parTrans" cxnId="{7FC0C248-A21C-144B-B320-72400632CF7F}">
      <dgm:prSet/>
      <dgm:spPr/>
      <dgm:t>
        <a:bodyPr/>
        <a:lstStyle/>
        <a:p>
          <a:endParaRPr lang="en-US"/>
        </a:p>
      </dgm:t>
    </dgm:pt>
    <dgm:pt modelId="{E7DF2E25-7325-F245-9BCD-4EBDAF5203ED}" type="sibTrans" cxnId="{7FC0C248-A21C-144B-B320-72400632CF7F}">
      <dgm:prSet/>
      <dgm:spPr/>
      <dgm:t>
        <a:bodyPr/>
        <a:lstStyle/>
        <a:p>
          <a:endParaRPr lang="en-US"/>
        </a:p>
      </dgm:t>
    </dgm:pt>
    <dgm:pt modelId="{FCB17D0E-6E60-104F-BCBD-66CCB7CA6B7A}">
      <dgm:prSet phldrT="[Text]"/>
      <dgm:spPr/>
      <dgm:t>
        <a:bodyPr/>
        <a:lstStyle/>
        <a:p>
          <a:r>
            <a:rPr lang="en-US" dirty="0" smtClean="0"/>
            <a:t>Breakout group 2</a:t>
          </a:r>
        </a:p>
        <a:p>
          <a:endParaRPr lang="en-US" dirty="0"/>
        </a:p>
      </dgm:t>
    </dgm:pt>
    <dgm:pt modelId="{799D4717-60F4-A645-B41C-4450FA47C217}" type="parTrans" cxnId="{472EC5BA-D189-9E49-870E-6C8C39016605}">
      <dgm:prSet/>
      <dgm:spPr/>
      <dgm:t>
        <a:bodyPr/>
        <a:lstStyle/>
        <a:p>
          <a:endParaRPr lang="en-US"/>
        </a:p>
      </dgm:t>
    </dgm:pt>
    <dgm:pt modelId="{A04D1C2E-4418-2544-88B0-CAEA833475D7}" type="sibTrans" cxnId="{472EC5BA-D189-9E49-870E-6C8C39016605}">
      <dgm:prSet/>
      <dgm:spPr/>
      <dgm:t>
        <a:bodyPr/>
        <a:lstStyle/>
        <a:p>
          <a:endParaRPr lang="en-US"/>
        </a:p>
      </dgm:t>
    </dgm:pt>
    <dgm:pt modelId="{807FF2C0-9C36-E34D-B19E-3458EEFB2174}" type="pres">
      <dgm:prSet presAssocID="{20A506F5-5085-304C-9F05-00FFF5A047DC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1153B0FB-8145-B64F-AC2B-E828E4F03A09}" type="pres">
      <dgm:prSet presAssocID="{50CCB21D-368D-AB44-AC41-C5A21FFA9653}" presName="singleCycle" presStyleCnt="0"/>
      <dgm:spPr/>
    </dgm:pt>
    <dgm:pt modelId="{74F987ED-09EB-DB43-9C82-1273C5FBD08F}" type="pres">
      <dgm:prSet presAssocID="{50CCB21D-368D-AB44-AC41-C5A21FFA9653}" presName="singleCenter" presStyleLbl="node1" presStyleIdx="0" presStyleCnt="3">
        <dgm:presLayoutVars>
          <dgm:chMax val="7"/>
          <dgm:chPref val="7"/>
        </dgm:presLayoutVars>
      </dgm:prSet>
      <dgm:spPr/>
      <dgm:t>
        <a:bodyPr/>
        <a:lstStyle/>
        <a:p>
          <a:endParaRPr lang="en-US"/>
        </a:p>
      </dgm:t>
    </dgm:pt>
    <dgm:pt modelId="{8A12A353-7FCA-B141-A721-4D193E054AA2}" type="pres">
      <dgm:prSet presAssocID="{5BDFD7CF-5415-1044-9523-F86BBB66BC32}" presName="Name56" presStyleLbl="parChTrans1D2" presStyleIdx="0" presStyleCnt="2"/>
      <dgm:spPr/>
      <dgm:t>
        <a:bodyPr/>
        <a:lstStyle/>
        <a:p>
          <a:endParaRPr lang="en-US"/>
        </a:p>
      </dgm:t>
    </dgm:pt>
    <dgm:pt modelId="{27A397F3-95FC-744E-B9B5-BD3A0C541D3D}" type="pres">
      <dgm:prSet presAssocID="{E61B2D5E-2678-8441-87DC-715D4EE62BAA}" presName="text0" presStyleLbl="node1" presStyleIdx="1" presStyleCnt="3" custRadScaleRad="97896" custRadScaleInc="-12710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5FB9AD-9B31-9D48-88CB-99C5D787DC67}" type="pres">
      <dgm:prSet presAssocID="{799D4717-60F4-A645-B41C-4450FA47C217}" presName="Name56" presStyleLbl="parChTrans1D2" presStyleIdx="1" presStyleCnt="2"/>
      <dgm:spPr/>
      <dgm:t>
        <a:bodyPr/>
        <a:lstStyle/>
        <a:p>
          <a:endParaRPr lang="en-US"/>
        </a:p>
      </dgm:t>
    </dgm:pt>
    <dgm:pt modelId="{F0628E93-8017-F842-BB94-ADC322BA6738}" type="pres">
      <dgm:prSet presAssocID="{FCB17D0E-6E60-104F-BCBD-66CCB7CA6B7A}" presName="text0" presStyleLbl="node1" presStyleIdx="2" presStyleCnt="3" custRadScaleRad="92701" custRadScaleInc="-7700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72EC5BA-D189-9E49-870E-6C8C39016605}" srcId="{50CCB21D-368D-AB44-AC41-C5A21FFA9653}" destId="{FCB17D0E-6E60-104F-BCBD-66CCB7CA6B7A}" srcOrd="1" destOrd="0" parTransId="{799D4717-60F4-A645-B41C-4450FA47C217}" sibTransId="{A04D1C2E-4418-2544-88B0-CAEA833475D7}"/>
    <dgm:cxn modelId="{7FC0C248-A21C-144B-B320-72400632CF7F}" srcId="{50CCB21D-368D-AB44-AC41-C5A21FFA9653}" destId="{E61B2D5E-2678-8441-87DC-715D4EE62BAA}" srcOrd="0" destOrd="0" parTransId="{5BDFD7CF-5415-1044-9523-F86BBB66BC32}" sibTransId="{E7DF2E25-7325-F245-9BCD-4EBDAF5203ED}"/>
    <dgm:cxn modelId="{04501403-DB1E-FE4A-8874-2EBFB726A470}" srcId="{20A506F5-5085-304C-9F05-00FFF5A047DC}" destId="{50CCB21D-368D-AB44-AC41-C5A21FFA9653}" srcOrd="0" destOrd="0" parTransId="{1C30E5DA-7E5B-8A42-8EC8-450232D4CE14}" sibTransId="{778676CD-F39F-674B-8FC0-869990C45940}"/>
    <dgm:cxn modelId="{BAAE0435-1AF4-5D4B-A0C0-50E5BB1CC1B0}" type="presOf" srcId="{5BDFD7CF-5415-1044-9523-F86BBB66BC32}" destId="{8A12A353-7FCA-B141-A721-4D193E054AA2}" srcOrd="0" destOrd="0" presId="urn:microsoft.com/office/officeart/2008/layout/RadialCluster"/>
    <dgm:cxn modelId="{ED62CECF-61EE-4B43-A046-B0090F897CE4}" type="presOf" srcId="{50CCB21D-368D-AB44-AC41-C5A21FFA9653}" destId="{74F987ED-09EB-DB43-9C82-1273C5FBD08F}" srcOrd="0" destOrd="0" presId="urn:microsoft.com/office/officeart/2008/layout/RadialCluster"/>
    <dgm:cxn modelId="{D0E56647-EF34-444C-9E5A-86A0BC39D0DA}" type="presOf" srcId="{FCB17D0E-6E60-104F-BCBD-66CCB7CA6B7A}" destId="{F0628E93-8017-F842-BB94-ADC322BA6738}" srcOrd="0" destOrd="0" presId="urn:microsoft.com/office/officeart/2008/layout/RadialCluster"/>
    <dgm:cxn modelId="{6A559026-39DE-A442-9D71-931D29DFC43C}" type="presOf" srcId="{E61B2D5E-2678-8441-87DC-715D4EE62BAA}" destId="{27A397F3-95FC-744E-B9B5-BD3A0C541D3D}" srcOrd="0" destOrd="0" presId="urn:microsoft.com/office/officeart/2008/layout/RadialCluster"/>
    <dgm:cxn modelId="{74D98A85-5DEA-CC4F-8E9A-3A5D55E740C9}" type="presOf" srcId="{799D4717-60F4-A645-B41C-4450FA47C217}" destId="{4E5FB9AD-9B31-9D48-88CB-99C5D787DC67}" srcOrd="0" destOrd="0" presId="urn:microsoft.com/office/officeart/2008/layout/RadialCluster"/>
    <dgm:cxn modelId="{EF268524-27A7-8143-A2DD-CA6494C2FFD3}" type="presOf" srcId="{20A506F5-5085-304C-9F05-00FFF5A047DC}" destId="{807FF2C0-9C36-E34D-B19E-3458EEFB2174}" srcOrd="0" destOrd="0" presId="urn:microsoft.com/office/officeart/2008/layout/RadialCluster"/>
    <dgm:cxn modelId="{30904FAF-A35A-374F-9FE7-374EEAE55978}" type="presParOf" srcId="{807FF2C0-9C36-E34D-B19E-3458EEFB2174}" destId="{1153B0FB-8145-B64F-AC2B-E828E4F03A09}" srcOrd="0" destOrd="0" presId="urn:microsoft.com/office/officeart/2008/layout/RadialCluster"/>
    <dgm:cxn modelId="{2F7C4B36-705B-834A-A451-F2219D9969B1}" type="presParOf" srcId="{1153B0FB-8145-B64F-AC2B-E828E4F03A09}" destId="{74F987ED-09EB-DB43-9C82-1273C5FBD08F}" srcOrd="0" destOrd="0" presId="urn:microsoft.com/office/officeart/2008/layout/RadialCluster"/>
    <dgm:cxn modelId="{C10B6DC5-D703-B04A-B1F5-C3534447E736}" type="presParOf" srcId="{1153B0FB-8145-B64F-AC2B-E828E4F03A09}" destId="{8A12A353-7FCA-B141-A721-4D193E054AA2}" srcOrd="1" destOrd="0" presId="urn:microsoft.com/office/officeart/2008/layout/RadialCluster"/>
    <dgm:cxn modelId="{6BF611F3-A0EB-7D45-BAB4-4EB0DE13FA90}" type="presParOf" srcId="{1153B0FB-8145-B64F-AC2B-E828E4F03A09}" destId="{27A397F3-95FC-744E-B9B5-BD3A0C541D3D}" srcOrd="2" destOrd="0" presId="urn:microsoft.com/office/officeart/2008/layout/RadialCluster"/>
    <dgm:cxn modelId="{E64853D7-DE59-0948-91BB-22B78C024AC2}" type="presParOf" srcId="{1153B0FB-8145-B64F-AC2B-E828E4F03A09}" destId="{4E5FB9AD-9B31-9D48-88CB-99C5D787DC67}" srcOrd="3" destOrd="0" presId="urn:microsoft.com/office/officeart/2008/layout/RadialCluster"/>
    <dgm:cxn modelId="{AFD8B58A-6AE9-6448-A0F1-975E851F4583}" type="presParOf" srcId="{1153B0FB-8145-B64F-AC2B-E828E4F03A09}" destId="{F0628E93-8017-F842-BB94-ADC322BA6738}" srcOrd="4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AE793EFF-88CF-4442-B9AA-A243E5F9501D}" type="doc">
      <dgm:prSet loTypeId="urn:microsoft.com/office/officeart/2005/8/layout/bProcess4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FC6A50C-1261-5542-9CD7-6BC68251CEB3}">
      <dgm:prSet phldrT="[Text]"/>
      <dgm:spPr/>
      <dgm:t>
        <a:bodyPr/>
        <a:lstStyle/>
        <a:p>
          <a:r>
            <a:rPr lang="en-US" dirty="0" smtClean="0"/>
            <a:t>Make it Effective	</a:t>
          </a:r>
          <a:endParaRPr lang="en-US" dirty="0"/>
        </a:p>
      </dgm:t>
    </dgm:pt>
    <dgm:pt modelId="{0A24CB2F-9EBC-4A49-96BA-7FB762BA414F}" type="parTrans" cxnId="{5DE4BB2F-D6CC-7944-89BB-55F2FDA44946}">
      <dgm:prSet/>
      <dgm:spPr/>
      <dgm:t>
        <a:bodyPr/>
        <a:lstStyle/>
        <a:p>
          <a:endParaRPr lang="en-US"/>
        </a:p>
      </dgm:t>
    </dgm:pt>
    <dgm:pt modelId="{544B85AB-F892-B743-A3F6-95EA4EDC22E5}" type="sibTrans" cxnId="{5DE4BB2F-D6CC-7944-89BB-55F2FDA44946}">
      <dgm:prSet/>
      <dgm:spPr/>
      <dgm:t>
        <a:bodyPr/>
        <a:lstStyle/>
        <a:p>
          <a:endParaRPr lang="en-US"/>
        </a:p>
      </dgm:t>
    </dgm:pt>
    <dgm:pt modelId="{74ED3A36-B2AA-534E-B52B-5E346C1F1FB1}">
      <dgm:prSet phldrT="[Text]"/>
      <dgm:spPr/>
      <dgm:t>
        <a:bodyPr/>
        <a:lstStyle/>
        <a:p>
          <a:r>
            <a:rPr lang="en-US" dirty="0" smtClean="0"/>
            <a:t>Adapt</a:t>
          </a:r>
          <a:endParaRPr lang="en-US" dirty="0"/>
        </a:p>
      </dgm:t>
    </dgm:pt>
    <dgm:pt modelId="{94DA0C64-2722-0947-A120-774777556EF1}" type="parTrans" cxnId="{37FE79B0-C121-D542-9E32-0B130BD033E4}">
      <dgm:prSet/>
      <dgm:spPr/>
      <dgm:t>
        <a:bodyPr/>
        <a:lstStyle/>
        <a:p>
          <a:endParaRPr lang="en-US"/>
        </a:p>
      </dgm:t>
    </dgm:pt>
    <dgm:pt modelId="{6BBA5E5F-FA6A-D045-8CFC-2093DACB9794}" type="sibTrans" cxnId="{37FE79B0-C121-D542-9E32-0B130BD033E4}">
      <dgm:prSet/>
      <dgm:spPr/>
      <dgm:t>
        <a:bodyPr/>
        <a:lstStyle/>
        <a:p>
          <a:endParaRPr lang="en-US"/>
        </a:p>
      </dgm:t>
    </dgm:pt>
    <dgm:pt modelId="{48D382A3-7552-0747-8A84-E06CE833B32B}">
      <dgm:prSet phldrT="[Text]"/>
      <dgm:spPr/>
      <dgm:t>
        <a:bodyPr/>
        <a:lstStyle/>
        <a:p>
          <a:r>
            <a:rPr lang="en-US" dirty="0" smtClean="0"/>
            <a:t>Engage</a:t>
          </a:r>
          <a:endParaRPr lang="en-US" dirty="0"/>
        </a:p>
      </dgm:t>
    </dgm:pt>
    <dgm:pt modelId="{A93ED0F2-48AA-DC42-A0E4-4EAF3A6A4627}" type="parTrans" cxnId="{8EDC8599-A3DD-1B4F-A962-84C37836BB80}">
      <dgm:prSet/>
      <dgm:spPr/>
      <dgm:t>
        <a:bodyPr/>
        <a:lstStyle/>
        <a:p>
          <a:endParaRPr lang="en-US"/>
        </a:p>
      </dgm:t>
    </dgm:pt>
    <dgm:pt modelId="{8AF6C5A8-374E-FB43-B36C-5093D51A696E}" type="sibTrans" cxnId="{8EDC8599-A3DD-1B4F-A962-84C37836BB80}">
      <dgm:prSet/>
      <dgm:spPr/>
      <dgm:t>
        <a:bodyPr/>
        <a:lstStyle/>
        <a:p>
          <a:endParaRPr lang="en-US"/>
        </a:p>
      </dgm:t>
    </dgm:pt>
    <dgm:pt modelId="{19C139EF-8B48-D943-B496-3754FD7AC3FF}">
      <dgm:prSet phldrT="[Text]"/>
      <dgm:spPr/>
      <dgm:t>
        <a:bodyPr/>
        <a:lstStyle/>
        <a:p>
          <a:r>
            <a:rPr lang="en-US" dirty="0" smtClean="0"/>
            <a:t>Hold Accountable</a:t>
          </a:r>
          <a:endParaRPr lang="en-US" dirty="0"/>
        </a:p>
      </dgm:t>
    </dgm:pt>
    <dgm:pt modelId="{4DAB2D7A-1429-2C44-953C-2152A2268930}" type="parTrans" cxnId="{F5996345-0421-A142-9EA4-4F4A2FC0B91C}">
      <dgm:prSet/>
      <dgm:spPr/>
      <dgm:t>
        <a:bodyPr/>
        <a:lstStyle/>
        <a:p>
          <a:endParaRPr lang="en-US"/>
        </a:p>
      </dgm:t>
    </dgm:pt>
    <dgm:pt modelId="{735A18A8-49C7-7249-AF2F-3A4924273E4E}" type="sibTrans" cxnId="{F5996345-0421-A142-9EA4-4F4A2FC0B91C}">
      <dgm:prSet/>
      <dgm:spPr/>
      <dgm:t>
        <a:bodyPr/>
        <a:lstStyle/>
        <a:p>
          <a:endParaRPr lang="en-US"/>
        </a:p>
      </dgm:t>
    </dgm:pt>
    <dgm:pt modelId="{BFF4A0E5-0E99-B24F-A71B-57CA9A868ADE}">
      <dgm:prSet phldrT="[Text]"/>
      <dgm:spPr/>
      <dgm:t>
        <a:bodyPr/>
        <a:lstStyle/>
        <a:p>
          <a:r>
            <a:rPr lang="en-US" dirty="0" smtClean="0"/>
            <a:t>Examples</a:t>
          </a:r>
          <a:endParaRPr lang="en-US" dirty="0"/>
        </a:p>
      </dgm:t>
    </dgm:pt>
    <dgm:pt modelId="{3FE6DF6F-EEEA-2341-9950-473B848F9F9D}" type="parTrans" cxnId="{324A7A0C-26DA-4044-A56C-46E038639EB5}">
      <dgm:prSet/>
      <dgm:spPr/>
      <dgm:t>
        <a:bodyPr/>
        <a:lstStyle/>
        <a:p>
          <a:endParaRPr lang="en-US"/>
        </a:p>
      </dgm:t>
    </dgm:pt>
    <dgm:pt modelId="{4DFFF4C9-1EC9-6142-AECD-1779C849ECA9}" type="sibTrans" cxnId="{324A7A0C-26DA-4044-A56C-46E038639EB5}">
      <dgm:prSet/>
      <dgm:spPr/>
      <dgm:t>
        <a:bodyPr/>
        <a:lstStyle/>
        <a:p>
          <a:endParaRPr lang="en-US"/>
        </a:p>
      </dgm:t>
    </dgm:pt>
    <dgm:pt modelId="{2F2C8A55-A25A-AB43-9957-F99E8B21B2F3}">
      <dgm:prSet phldrT="[Text]"/>
      <dgm:spPr/>
      <dgm:t>
        <a:bodyPr/>
        <a:lstStyle/>
        <a:p>
          <a:r>
            <a:rPr lang="en-US" dirty="0" smtClean="0"/>
            <a:t>Logistics</a:t>
          </a:r>
          <a:endParaRPr lang="en-US" dirty="0"/>
        </a:p>
      </dgm:t>
    </dgm:pt>
    <dgm:pt modelId="{89A75696-5010-3B46-8EFF-7784A382B17C}" type="parTrans" cxnId="{A10C097A-18F4-1A48-BDC2-084C55E5F448}">
      <dgm:prSet/>
      <dgm:spPr/>
      <dgm:t>
        <a:bodyPr/>
        <a:lstStyle/>
        <a:p>
          <a:endParaRPr lang="en-US"/>
        </a:p>
      </dgm:t>
    </dgm:pt>
    <dgm:pt modelId="{41748E85-519B-1E4E-A867-361694663711}" type="sibTrans" cxnId="{A10C097A-18F4-1A48-BDC2-084C55E5F448}">
      <dgm:prSet/>
      <dgm:spPr/>
      <dgm:t>
        <a:bodyPr/>
        <a:lstStyle/>
        <a:p>
          <a:endParaRPr lang="en-US"/>
        </a:p>
      </dgm:t>
    </dgm:pt>
    <dgm:pt modelId="{8FCEF320-79AC-AD44-9A73-81C144794838}">
      <dgm:prSet phldrT="[Text]"/>
      <dgm:spPr/>
      <dgm:t>
        <a:bodyPr/>
        <a:lstStyle/>
        <a:p>
          <a:r>
            <a:rPr lang="en-US" dirty="0" smtClean="0"/>
            <a:t>Steps</a:t>
          </a:r>
          <a:endParaRPr lang="en-US" dirty="0"/>
        </a:p>
      </dgm:t>
    </dgm:pt>
    <dgm:pt modelId="{3C7AC24E-7199-A84F-AB9A-79963D7971D5}" type="parTrans" cxnId="{0782081F-FB7D-C44D-AC4A-51AB07C01EDA}">
      <dgm:prSet/>
      <dgm:spPr/>
      <dgm:t>
        <a:bodyPr/>
        <a:lstStyle/>
        <a:p>
          <a:endParaRPr lang="en-US"/>
        </a:p>
      </dgm:t>
    </dgm:pt>
    <dgm:pt modelId="{5B817AAE-1250-C941-AFDE-88D1C9DB087C}" type="sibTrans" cxnId="{0782081F-FB7D-C44D-AC4A-51AB07C01EDA}">
      <dgm:prSet/>
      <dgm:spPr/>
      <dgm:t>
        <a:bodyPr/>
        <a:lstStyle/>
        <a:p>
          <a:endParaRPr lang="en-US"/>
        </a:p>
      </dgm:t>
    </dgm:pt>
    <dgm:pt modelId="{3C0F5769-5170-9041-8F9E-794F36CDFF4E}">
      <dgm:prSet phldrT="[Text]"/>
      <dgm:spPr/>
      <dgm:t>
        <a:bodyPr/>
        <a:lstStyle/>
        <a:p>
          <a:r>
            <a:rPr lang="en-US" dirty="0" smtClean="0"/>
            <a:t>Tools</a:t>
          </a:r>
          <a:endParaRPr lang="en-US" dirty="0"/>
        </a:p>
      </dgm:t>
    </dgm:pt>
    <dgm:pt modelId="{9DB1EC93-AFCF-BD4C-A799-011458A5F24A}" type="parTrans" cxnId="{DBE75485-8DF8-3648-86CC-B6512DEB8EE2}">
      <dgm:prSet/>
      <dgm:spPr/>
      <dgm:t>
        <a:bodyPr/>
        <a:lstStyle/>
        <a:p>
          <a:endParaRPr lang="en-US"/>
        </a:p>
      </dgm:t>
    </dgm:pt>
    <dgm:pt modelId="{E7F83B33-0650-F248-87BF-4F9EB036E7A2}" type="sibTrans" cxnId="{DBE75485-8DF8-3648-86CC-B6512DEB8EE2}">
      <dgm:prSet/>
      <dgm:spPr/>
      <dgm:t>
        <a:bodyPr/>
        <a:lstStyle/>
        <a:p>
          <a:endParaRPr lang="en-US"/>
        </a:p>
      </dgm:t>
    </dgm:pt>
    <dgm:pt modelId="{B8674A76-7B5D-3C4D-ABE5-C458C443515D}" type="pres">
      <dgm:prSet presAssocID="{AE793EFF-88CF-4442-B9AA-A243E5F9501D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en-US"/>
        </a:p>
      </dgm:t>
    </dgm:pt>
    <dgm:pt modelId="{B71AC145-BEA1-8E47-AD20-DFFD1F7E471B}" type="pres">
      <dgm:prSet presAssocID="{5FC6A50C-1261-5542-9CD7-6BC68251CEB3}" presName="compNode" presStyleCnt="0"/>
      <dgm:spPr/>
    </dgm:pt>
    <dgm:pt modelId="{3A892CA2-96F5-6241-BA61-C03B2534A904}" type="pres">
      <dgm:prSet presAssocID="{5FC6A50C-1261-5542-9CD7-6BC68251CEB3}" presName="dummyConnPt" presStyleCnt="0"/>
      <dgm:spPr/>
    </dgm:pt>
    <dgm:pt modelId="{6E9321AE-D022-E346-8462-0AC6AD36D303}" type="pres">
      <dgm:prSet presAssocID="{5FC6A50C-1261-5542-9CD7-6BC68251CEB3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A82EE10-69CE-404F-ABF5-7BBE2A0DB687}" type="pres">
      <dgm:prSet presAssocID="{544B85AB-F892-B743-A3F6-95EA4EDC22E5}" presName="sibTrans" presStyleLbl="bgSibTrans2D1" presStyleIdx="0" presStyleCnt="7"/>
      <dgm:spPr/>
      <dgm:t>
        <a:bodyPr/>
        <a:lstStyle/>
        <a:p>
          <a:endParaRPr lang="en-US"/>
        </a:p>
      </dgm:t>
    </dgm:pt>
    <dgm:pt modelId="{3F46A986-24A4-B544-AB36-08C8EA0BCBCA}" type="pres">
      <dgm:prSet presAssocID="{74ED3A36-B2AA-534E-B52B-5E346C1F1FB1}" presName="compNode" presStyleCnt="0"/>
      <dgm:spPr/>
    </dgm:pt>
    <dgm:pt modelId="{EBC771C6-1AB2-384D-A033-9D9D25DD7E65}" type="pres">
      <dgm:prSet presAssocID="{74ED3A36-B2AA-534E-B52B-5E346C1F1FB1}" presName="dummyConnPt" presStyleCnt="0"/>
      <dgm:spPr/>
    </dgm:pt>
    <dgm:pt modelId="{BFDE1389-3A27-F34D-B6C5-0FF6AAC66CAF}" type="pres">
      <dgm:prSet presAssocID="{74ED3A36-B2AA-534E-B52B-5E346C1F1FB1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1956F43-C9EF-3E41-82B2-17D6C9B25EAF}" type="pres">
      <dgm:prSet presAssocID="{6BBA5E5F-FA6A-D045-8CFC-2093DACB9794}" presName="sibTrans" presStyleLbl="bgSibTrans2D1" presStyleIdx="1" presStyleCnt="7"/>
      <dgm:spPr/>
      <dgm:t>
        <a:bodyPr/>
        <a:lstStyle/>
        <a:p>
          <a:endParaRPr lang="en-US"/>
        </a:p>
      </dgm:t>
    </dgm:pt>
    <dgm:pt modelId="{2DBFAF9F-34A9-1A41-9A0F-88C65AA13173}" type="pres">
      <dgm:prSet presAssocID="{48D382A3-7552-0747-8A84-E06CE833B32B}" presName="compNode" presStyleCnt="0"/>
      <dgm:spPr/>
    </dgm:pt>
    <dgm:pt modelId="{32E688BD-8F6C-DE42-82F0-C1845E3116B8}" type="pres">
      <dgm:prSet presAssocID="{48D382A3-7552-0747-8A84-E06CE833B32B}" presName="dummyConnPt" presStyleCnt="0"/>
      <dgm:spPr/>
    </dgm:pt>
    <dgm:pt modelId="{9B9E5F63-F5AD-EA48-9386-3CC279CEB8A4}" type="pres">
      <dgm:prSet presAssocID="{48D382A3-7552-0747-8A84-E06CE833B32B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461F395-B464-2A4C-9507-EB92091FA293}" type="pres">
      <dgm:prSet presAssocID="{8AF6C5A8-374E-FB43-B36C-5093D51A696E}" presName="sibTrans" presStyleLbl="bgSibTrans2D1" presStyleIdx="2" presStyleCnt="7"/>
      <dgm:spPr/>
      <dgm:t>
        <a:bodyPr/>
        <a:lstStyle/>
        <a:p>
          <a:endParaRPr lang="en-US"/>
        </a:p>
      </dgm:t>
    </dgm:pt>
    <dgm:pt modelId="{5F23BB27-5105-004F-9127-43BF7F4FD664}" type="pres">
      <dgm:prSet presAssocID="{19C139EF-8B48-D943-B496-3754FD7AC3FF}" presName="compNode" presStyleCnt="0"/>
      <dgm:spPr/>
    </dgm:pt>
    <dgm:pt modelId="{172CC5B5-F155-6745-9967-BD7121E3B37E}" type="pres">
      <dgm:prSet presAssocID="{19C139EF-8B48-D943-B496-3754FD7AC3FF}" presName="dummyConnPt" presStyleCnt="0"/>
      <dgm:spPr/>
    </dgm:pt>
    <dgm:pt modelId="{AD4BA0C3-8100-B849-BB30-B0681841F3EF}" type="pres">
      <dgm:prSet presAssocID="{19C139EF-8B48-D943-B496-3754FD7AC3FF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377C5D7-80AE-BD49-9FE3-1B331C2B9BA5}" type="pres">
      <dgm:prSet presAssocID="{735A18A8-49C7-7249-AF2F-3A4924273E4E}" presName="sibTrans" presStyleLbl="bgSibTrans2D1" presStyleIdx="3" presStyleCnt="7"/>
      <dgm:spPr/>
      <dgm:t>
        <a:bodyPr/>
        <a:lstStyle/>
        <a:p>
          <a:endParaRPr lang="en-US"/>
        </a:p>
      </dgm:t>
    </dgm:pt>
    <dgm:pt modelId="{2201DF20-97DC-F54E-965C-B7E60654A794}" type="pres">
      <dgm:prSet presAssocID="{BFF4A0E5-0E99-B24F-A71B-57CA9A868ADE}" presName="compNode" presStyleCnt="0"/>
      <dgm:spPr/>
    </dgm:pt>
    <dgm:pt modelId="{38332B3F-E3D7-F341-A070-85038EA3F9CE}" type="pres">
      <dgm:prSet presAssocID="{BFF4A0E5-0E99-B24F-A71B-57CA9A868ADE}" presName="dummyConnPt" presStyleCnt="0"/>
      <dgm:spPr/>
    </dgm:pt>
    <dgm:pt modelId="{2AAFF95C-5763-7144-9147-60E678D2631B}" type="pres">
      <dgm:prSet presAssocID="{BFF4A0E5-0E99-B24F-A71B-57CA9A868ADE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3F2134-59C3-5548-BDF2-A567FA861833}" type="pres">
      <dgm:prSet presAssocID="{4DFFF4C9-1EC9-6142-AECD-1779C849ECA9}" presName="sibTrans" presStyleLbl="bgSibTrans2D1" presStyleIdx="4" presStyleCnt="7"/>
      <dgm:spPr/>
      <dgm:t>
        <a:bodyPr/>
        <a:lstStyle/>
        <a:p>
          <a:endParaRPr lang="en-US"/>
        </a:p>
      </dgm:t>
    </dgm:pt>
    <dgm:pt modelId="{ECAF863D-9F11-604C-88E3-9A4756964504}" type="pres">
      <dgm:prSet presAssocID="{2F2C8A55-A25A-AB43-9957-F99E8B21B2F3}" presName="compNode" presStyleCnt="0"/>
      <dgm:spPr/>
    </dgm:pt>
    <dgm:pt modelId="{C2EF3528-5717-0A4C-A79F-E6D59E8B51FD}" type="pres">
      <dgm:prSet presAssocID="{2F2C8A55-A25A-AB43-9957-F99E8B21B2F3}" presName="dummyConnPt" presStyleCnt="0"/>
      <dgm:spPr/>
    </dgm:pt>
    <dgm:pt modelId="{886C257C-C79A-F546-8120-9F0B21BDC778}" type="pres">
      <dgm:prSet presAssocID="{2F2C8A55-A25A-AB43-9957-F99E8B21B2F3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09129BD-4164-6E4A-9982-439E9A8BA35F}" type="pres">
      <dgm:prSet presAssocID="{41748E85-519B-1E4E-A867-361694663711}" presName="sibTrans" presStyleLbl="bgSibTrans2D1" presStyleIdx="5" presStyleCnt="7"/>
      <dgm:spPr/>
      <dgm:t>
        <a:bodyPr/>
        <a:lstStyle/>
        <a:p>
          <a:endParaRPr lang="en-US"/>
        </a:p>
      </dgm:t>
    </dgm:pt>
    <dgm:pt modelId="{A48730EE-C56E-6A44-B335-A45EA244B145}" type="pres">
      <dgm:prSet presAssocID="{8FCEF320-79AC-AD44-9A73-81C144794838}" presName="compNode" presStyleCnt="0"/>
      <dgm:spPr/>
    </dgm:pt>
    <dgm:pt modelId="{C612FEB3-06A3-A048-90C8-A27342077037}" type="pres">
      <dgm:prSet presAssocID="{8FCEF320-79AC-AD44-9A73-81C144794838}" presName="dummyConnPt" presStyleCnt="0"/>
      <dgm:spPr/>
    </dgm:pt>
    <dgm:pt modelId="{F070ED6C-A1E3-CD42-A8CB-CEB717CD080D}" type="pres">
      <dgm:prSet presAssocID="{8FCEF320-79AC-AD44-9A73-81C144794838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242B7A6-109E-CD4A-8365-18436C822615}" type="pres">
      <dgm:prSet presAssocID="{5B817AAE-1250-C941-AFDE-88D1C9DB087C}" presName="sibTrans" presStyleLbl="bgSibTrans2D1" presStyleIdx="6" presStyleCnt="7"/>
      <dgm:spPr/>
      <dgm:t>
        <a:bodyPr/>
        <a:lstStyle/>
        <a:p>
          <a:endParaRPr lang="en-US"/>
        </a:p>
      </dgm:t>
    </dgm:pt>
    <dgm:pt modelId="{535068DE-0B61-7C45-9373-4C8DF8C55F8B}" type="pres">
      <dgm:prSet presAssocID="{3C0F5769-5170-9041-8F9E-794F36CDFF4E}" presName="compNode" presStyleCnt="0"/>
      <dgm:spPr/>
    </dgm:pt>
    <dgm:pt modelId="{315EB4BE-9C40-8C40-843A-A93275451A5A}" type="pres">
      <dgm:prSet presAssocID="{3C0F5769-5170-9041-8F9E-794F36CDFF4E}" presName="dummyConnPt" presStyleCnt="0"/>
      <dgm:spPr/>
    </dgm:pt>
    <dgm:pt modelId="{956D5B00-C7D1-0642-8F31-DDD6BF77E379}" type="pres">
      <dgm:prSet presAssocID="{3C0F5769-5170-9041-8F9E-794F36CDFF4E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EDC8599-A3DD-1B4F-A962-84C37836BB80}" srcId="{AE793EFF-88CF-4442-B9AA-A243E5F9501D}" destId="{48D382A3-7552-0747-8A84-E06CE833B32B}" srcOrd="2" destOrd="0" parTransId="{A93ED0F2-48AA-DC42-A0E4-4EAF3A6A4627}" sibTransId="{8AF6C5A8-374E-FB43-B36C-5093D51A696E}"/>
    <dgm:cxn modelId="{C6C86411-B0A9-3549-A788-2FCE47F7ECDC}" type="presOf" srcId="{735A18A8-49C7-7249-AF2F-3A4924273E4E}" destId="{F377C5D7-80AE-BD49-9FE3-1B331C2B9BA5}" srcOrd="0" destOrd="0" presId="urn:microsoft.com/office/officeart/2005/8/layout/bProcess4"/>
    <dgm:cxn modelId="{324A7A0C-26DA-4044-A56C-46E038639EB5}" srcId="{AE793EFF-88CF-4442-B9AA-A243E5F9501D}" destId="{BFF4A0E5-0E99-B24F-A71B-57CA9A868ADE}" srcOrd="4" destOrd="0" parTransId="{3FE6DF6F-EEEA-2341-9950-473B848F9F9D}" sibTransId="{4DFFF4C9-1EC9-6142-AECD-1779C849ECA9}"/>
    <dgm:cxn modelId="{3332AAA5-1E7B-4345-961B-1970ADF5D741}" type="presOf" srcId="{BFF4A0E5-0E99-B24F-A71B-57CA9A868ADE}" destId="{2AAFF95C-5763-7144-9147-60E678D2631B}" srcOrd="0" destOrd="0" presId="urn:microsoft.com/office/officeart/2005/8/layout/bProcess4"/>
    <dgm:cxn modelId="{D02C1B42-F745-3842-9B1A-E06BFE43FCB0}" type="presOf" srcId="{8AF6C5A8-374E-FB43-B36C-5093D51A696E}" destId="{4461F395-B464-2A4C-9507-EB92091FA293}" srcOrd="0" destOrd="0" presId="urn:microsoft.com/office/officeart/2005/8/layout/bProcess4"/>
    <dgm:cxn modelId="{2EFFE5D6-2E23-B341-8435-8F03EFD4A792}" type="presOf" srcId="{4DFFF4C9-1EC9-6142-AECD-1779C849ECA9}" destId="{793F2134-59C3-5548-BDF2-A567FA861833}" srcOrd="0" destOrd="0" presId="urn:microsoft.com/office/officeart/2005/8/layout/bProcess4"/>
    <dgm:cxn modelId="{9F4FD588-A988-DC42-A2B4-31854F11BF81}" type="presOf" srcId="{19C139EF-8B48-D943-B496-3754FD7AC3FF}" destId="{AD4BA0C3-8100-B849-BB30-B0681841F3EF}" srcOrd="0" destOrd="0" presId="urn:microsoft.com/office/officeart/2005/8/layout/bProcess4"/>
    <dgm:cxn modelId="{A10C097A-18F4-1A48-BDC2-084C55E5F448}" srcId="{AE793EFF-88CF-4442-B9AA-A243E5F9501D}" destId="{2F2C8A55-A25A-AB43-9957-F99E8B21B2F3}" srcOrd="5" destOrd="0" parTransId="{89A75696-5010-3B46-8EFF-7784A382B17C}" sibTransId="{41748E85-519B-1E4E-A867-361694663711}"/>
    <dgm:cxn modelId="{60C010D4-A95F-494D-B715-960270FA05B0}" type="presOf" srcId="{544B85AB-F892-B743-A3F6-95EA4EDC22E5}" destId="{7A82EE10-69CE-404F-ABF5-7BBE2A0DB687}" srcOrd="0" destOrd="0" presId="urn:microsoft.com/office/officeart/2005/8/layout/bProcess4"/>
    <dgm:cxn modelId="{98919607-7F3F-7C49-88A5-FC208E3DDE44}" type="presOf" srcId="{74ED3A36-B2AA-534E-B52B-5E346C1F1FB1}" destId="{BFDE1389-3A27-F34D-B6C5-0FF6AAC66CAF}" srcOrd="0" destOrd="0" presId="urn:microsoft.com/office/officeart/2005/8/layout/bProcess4"/>
    <dgm:cxn modelId="{28577FDE-9DDF-634F-A5A7-CD30436C4E20}" type="presOf" srcId="{48D382A3-7552-0747-8A84-E06CE833B32B}" destId="{9B9E5F63-F5AD-EA48-9386-3CC279CEB8A4}" srcOrd="0" destOrd="0" presId="urn:microsoft.com/office/officeart/2005/8/layout/bProcess4"/>
    <dgm:cxn modelId="{DBE75485-8DF8-3648-86CC-B6512DEB8EE2}" srcId="{AE793EFF-88CF-4442-B9AA-A243E5F9501D}" destId="{3C0F5769-5170-9041-8F9E-794F36CDFF4E}" srcOrd="7" destOrd="0" parTransId="{9DB1EC93-AFCF-BD4C-A799-011458A5F24A}" sibTransId="{E7F83B33-0650-F248-87BF-4F9EB036E7A2}"/>
    <dgm:cxn modelId="{37FE79B0-C121-D542-9E32-0B130BD033E4}" srcId="{AE793EFF-88CF-4442-B9AA-A243E5F9501D}" destId="{74ED3A36-B2AA-534E-B52B-5E346C1F1FB1}" srcOrd="1" destOrd="0" parTransId="{94DA0C64-2722-0947-A120-774777556EF1}" sibTransId="{6BBA5E5F-FA6A-D045-8CFC-2093DACB9794}"/>
    <dgm:cxn modelId="{D6B69697-E967-4B4F-BF16-1100DCFFF9EC}" type="presOf" srcId="{AE793EFF-88CF-4442-B9AA-A243E5F9501D}" destId="{B8674A76-7B5D-3C4D-ABE5-C458C443515D}" srcOrd="0" destOrd="0" presId="urn:microsoft.com/office/officeart/2005/8/layout/bProcess4"/>
    <dgm:cxn modelId="{0782081F-FB7D-C44D-AC4A-51AB07C01EDA}" srcId="{AE793EFF-88CF-4442-B9AA-A243E5F9501D}" destId="{8FCEF320-79AC-AD44-9A73-81C144794838}" srcOrd="6" destOrd="0" parTransId="{3C7AC24E-7199-A84F-AB9A-79963D7971D5}" sibTransId="{5B817AAE-1250-C941-AFDE-88D1C9DB087C}"/>
    <dgm:cxn modelId="{5DE4BB2F-D6CC-7944-89BB-55F2FDA44946}" srcId="{AE793EFF-88CF-4442-B9AA-A243E5F9501D}" destId="{5FC6A50C-1261-5542-9CD7-6BC68251CEB3}" srcOrd="0" destOrd="0" parTransId="{0A24CB2F-9EBC-4A49-96BA-7FB762BA414F}" sibTransId="{544B85AB-F892-B743-A3F6-95EA4EDC22E5}"/>
    <dgm:cxn modelId="{8AED44B8-0372-BD40-A4B7-90E1CA66125D}" type="presOf" srcId="{3C0F5769-5170-9041-8F9E-794F36CDFF4E}" destId="{956D5B00-C7D1-0642-8F31-DDD6BF77E379}" srcOrd="0" destOrd="0" presId="urn:microsoft.com/office/officeart/2005/8/layout/bProcess4"/>
    <dgm:cxn modelId="{F5996345-0421-A142-9EA4-4F4A2FC0B91C}" srcId="{AE793EFF-88CF-4442-B9AA-A243E5F9501D}" destId="{19C139EF-8B48-D943-B496-3754FD7AC3FF}" srcOrd="3" destOrd="0" parTransId="{4DAB2D7A-1429-2C44-953C-2152A2268930}" sibTransId="{735A18A8-49C7-7249-AF2F-3A4924273E4E}"/>
    <dgm:cxn modelId="{A61C2988-84C1-3547-A6C0-ED3582A02ABA}" type="presOf" srcId="{6BBA5E5F-FA6A-D045-8CFC-2093DACB9794}" destId="{C1956F43-C9EF-3E41-82B2-17D6C9B25EAF}" srcOrd="0" destOrd="0" presId="urn:microsoft.com/office/officeart/2005/8/layout/bProcess4"/>
    <dgm:cxn modelId="{3B9669AC-8B78-D144-A988-6290F0785B8E}" type="presOf" srcId="{5FC6A50C-1261-5542-9CD7-6BC68251CEB3}" destId="{6E9321AE-D022-E346-8462-0AC6AD36D303}" srcOrd="0" destOrd="0" presId="urn:microsoft.com/office/officeart/2005/8/layout/bProcess4"/>
    <dgm:cxn modelId="{BCE635E2-ABD1-B44C-A42B-6B99A49D611B}" type="presOf" srcId="{41748E85-519B-1E4E-A867-361694663711}" destId="{809129BD-4164-6E4A-9982-439E9A8BA35F}" srcOrd="0" destOrd="0" presId="urn:microsoft.com/office/officeart/2005/8/layout/bProcess4"/>
    <dgm:cxn modelId="{9434E301-C425-9547-A016-55B52603999B}" type="presOf" srcId="{8FCEF320-79AC-AD44-9A73-81C144794838}" destId="{F070ED6C-A1E3-CD42-A8CB-CEB717CD080D}" srcOrd="0" destOrd="0" presId="urn:microsoft.com/office/officeart/2005/8/layout/bProcess4"/>
    <dgm:cxn modelId="{DEF64C82-4413-9440-B268-2997B6549EEC}" type="presOf" srcId="{2F2C8A55-A25A-AB43-9957-F99E8B21B2F3}" destId="{886C257C-C79A-F546-8120-9F0B21BDC778}" srcOrd="0" destOrd="0" presId="urn:microsoft.com/office/officeart/2005/8/layout/bProcess4"/>
    <dgm:cxn modelId="{F3E1824F-3B95-E64E-A796-9A4BF28FC076}" type="presOf" srcId="{5B817AAE-1250-C941-AFDE-88D1C9DB087C}" destId="{5242B7A6-109E-CD4A-8365-18436C822615}" srcOrd="0" destOrd="0" presId="urn:microsoft.com/office/officeart/2005/8/layout/bProcess4"/>
    <dgm:cxn modelId="{01C1DF5D-E3C8-D543-91A5-385784637256}" type="presParOf" srcId="{B8674A76-7B5D-3C4D-ABE5-C458C443515D}" destId="{B71AC145-BEA1-8E47-AD20-DFFD1F7E471B}" srcOrd="0" destOrd="0" presId="urn:microsoft.com/office/officeart/2005/8/layout/bProcess4"/>
    <dgm:cxn modelId="{795F49F4-E6F1-D84E-AF6A-892A5DCE6F16}" type="presParOf" srcId="{B71AC145-BEA1-8E47-AD20-DFFD1F7E471B}" destId="{3A892CA2-96F5-6241-BA61-C03B2534A904}" srcOrd="0" destOrd="0" presId="urn:microsoft.com/office/officeart/2005/8/layout/bProcess4"/>
    <dgm:cxn modelId="{F82BE45B-DC35-EA45-A782-479F06DB17A3}" type="presParOf" srcId="{B71AC145-BEA1-8E47-AD20-DFFD1F7E471B}" destId="{6E9321AE-D022-E346-8462-0AC6AD36D303}" srcOrd="1" destOrd="0" presId="urn:microsoft.com/office/officeart/2005/8/layout/bProcess4"/>
    <dgm:cxn modelId="{391F408B-E3B9-1346-9812-1BF64DCC85FC}" type="presParOf" srcId="{B8674A76-7B5D-3C4D-ABE5-C458C443515D}" destId="{7A82EE10-69CE-404F-ABF5-7BBE2A0DB687}" srcOrd="1" destOrd="0" presId="urn:microsoft.com/office/officeart/2005/8/layout/bProcess4"/>
    <dgm:cxn modelId="{CD9BDD12-2D29-E046-9F35-BFCA6E38465D}" type="presParOf" srcId="{B8674A76-7B5D-3C4D-ABE5-C458C443515D}" destId="{3F46A986-24A4-B544-AB36-08C8EA0BCBCA}" srcOrd="2" destOrd="0" presId="urn:microsoft.com/office/officeart/2005/8/layout/bProcess4"/>
    <dgm:cxn modelId="{C3DE9837-9462-3B4A-AE2E-EBEC82CC3E87}" type="presParOf" srcId="{3F46A986-24A4-B544-AB36-08C8EA0BCBCA}" destId="{EBC771C6-1AB2-384D-A033-9D9D25DD7E65}" srcOrd="0" destOrd="0" presId="urn:microsoft.com/office/officeart/2005/8/layout/bProcess4"/>
    <dgm:cxn modelId="{1B323C47-6712-544D-88EA-A8ED6B185646}" type="presParOf" srcId="{3F46A986-24A4-B544-AB36-08C8EA0BCBCA}" destId="{BFDE1389-3A27-F34D-B6C5-0FF6AAC66CAF}" srcOrd="1" destOrd="0" presId="urn:microsoft.com/office/officeart/2005/8/layout/bProcess4"/>
    <dgm:cxn modelId="{B5C2D4BE-CFAF-0244-91FD-EF48B45B4F16}" type="presParOf" srcId="{B8674A76-7B5D-3C4D-ABE5-C458C443515D}" destId="{C1956F43-C9EF-3E41-82B2-17D6C9B25EAF}" srcOrd="3" destOrd="0" presId="urn:microsoft.com/office/officeart/2005/8/layout/bProcess4"/>
    <dgm:cxn modelId="{09518D08-6044-BC4A-95FC-E4FE68CC5B33}" type="presParOf" srcId="{B8674A76-7B5D-3C4D-ABE5-C458C443515D}" destId="{2DBFAF9F-34A9-1A41-9A0F-88C65AA13173}" srcOrd="4" destOrd="0" presId="urn:microsoft.com/office/officeart/2005/8/layout/bProcess4"/>
    <dgm:cxn modelId="{D240DDCD-D457-414E-8361-2EC3465ADBEE}" type="presParOf" srcId="{2DBFAF9F-34A9-1A41-9A0F-88C65AA13173}" destId="{32E688BD-8F6C-DE42-82F0-C1845E3116B8}" srcOrd="0" destOrd="0" presId="urn:microsoft.com/office/officeart/2005/8/layout/bProcess4"/>
    <dgm:cxn modelId="{ECF9BC1B-04DD-364D-81C3-E4D621153A53}" type="presParOf" srcId="{2DBFAF9F-34A9-1A41-9A0F-88C65AA13173}" destId="{9B9E5F63-F5AD-EA48-9386-3CC279CEB8A4}" srcOrd="1" destOrd="0" presId="urn:microsoft.com/office/officeart/2005/8/layout/bProcess4"/>
    <dgm:cxn modelId="{86A2A26A-DB64-A64E-9896-9AB2EC039F9B}" type="presParOf" srcId="{B8674A76-7B5D-3C4D-ABE5-C458C443515D}" destId="{4461F395-B464-2A4C-9507-EB92091FA293}" srcOrd="5" destOrd="0" presId="urn:microsoft.com/office/officeart/2005/8/layout/bProcess4"/>
    <dgm:cxn modelId="{AD1A007F-49E7-374F-A332-05F4D0AB5410}" type="presParOf" srcId="{B8674A76-7B5D-3C4D-ABE5-C458C443515D}" destId="{5F23BB27-5105-004F-9127-43BF7F4FD664}" srcOrd="6" destOrd="0" presId="urn:microsoft.com/office/officeart/2005/8/layout/bProcess4"/>
    <dgm:cxn modelId="{E558A65C-D00D-3A40-A688-F5A187E2A1EF}" type="presParOf" srcId="{5F23BB27-5105-004F-9127-43BF7F4FD664}" destId="{172CC5B5-F155-6745-9967-BD7121E3B37E}" srcOrd="0" destOrd="0" presId="urn:microsoft.com/office/officeart/2005/8/layout/bProcess4"/>
    <dgm:cxn modelId="{AA421E86-992A-AB41-843C-18FD945F136D}" type="presParOf" srcId="{5F23BB27-5105-004F-9127-43BF7F4FD664}" destId="{AD4BA0C3-8100-B849-BB30-B0681841F3EF}" srcOrd="1" destOrd="0" presId="urn:microsoft.com/office/officeart/2005/8/layout/bProcess4"/>
    <dgm:cxn modelId="{E5F0E06E-5F07-A845-B0E8-5E41F675F6E8}" type="presParOf" srcId="{B8674A76-7B5D-3C4D-ABE5-C458C443515D}" destId="{F377C5D7-80AE-BD49-9FE3-1B331C2B9BA5}" srcOrd="7" destOrd="0" presId="urn:microsoft.com/office/officeart/2005/8/layout/bProcess4"/>
    <dgm:cxn modelId="{215512A6-A2D4-1A49-8640-D1622FD475DE}" type="presParOf" srcId="{B8674A76-7B5D-3C4D-ABE5-C458C443515D}" destId="{2201DF20-97DC-F54E-965C-B7E60654A794}" srcOrd="8" destOrd="0" presId="urn:microsoft.com/office/officeart/2005/8/layout/bProcess4"/>
    <dgm:cxn modelId="{9AB1A0B6-522D-0448-B3C7-CC920E1173E5}" type="presParOf" srcId="{2201DF20-97DC-F54E-965C-B7E60654A794}" destId="{38332B3F-E3D7-F341-A070-85038EA3F9CE}" srcOrd="0" destOrd="0" presId="urn:microsoft.com/office/officeart/2005/8/layout/bProcess4"/>
    <dgm:cxn modelId="{A39B1B14-F075-0F43-814F-5303BD3C9CBF}" type="presParOf" srcId="{2201DF20-97DC-F54E-965C-B7E60654A794}" destId="{2AAFF95C-5763-7144-9147-60E678D2631B}" srcOrd="1" destOrd="0" presId="urn:microsoft.com/office/officeart/2005/8/layout/bProcess4"/>
    <dgm:cxn modelId="{F06A91A0-D6E9-F54D-AFF9-D32322F750CF}" type="presParOf" srcId="{B8674A76-7B5D-3C4D-ABE5-C458C443515D}" destId="{793F2134-59C3-5548-BDF2-A567FA861833}" srcOrd="9" destOrd="0" presId="urn:microsoft.com/office/officeart/2005/8/layout/bProcess4"/>
    <dgm:cxn modelId="{5BFC5F79-92C3-2646-A377-CAE172D592B3}" type="presParOf" srcId="{B8674A76-7B5D-3C4D-ABE5-C458C443515D}" destId="{ECAF863D-9F11-604C-88E3-9A4756964504}" srcOrd="10" destOrd="0" presId="urn:microsoft.com/office/officeart/2005/8/layout/bProcess4"/>
    <dgm:cxn modelId="{55BF01F7-68ED-3346-97AF-542060196464}" type="presParOf" srcId="{ECAF863D-9F11-604C-88E3-9A4756964504}" destId="{C2EF3528-5717-0A4C-A79F-E6D59E8B51FD}" srcOrd="0" destOrd="0" presId="urn:microsoft.com/office/officeart/2005/8/layout/bProcess4"/>
    <dgm:cxn modelId="{660D3947-1F43-084D-9141-79E16F80D7B9}" type="presParOf" srcId="{ECAF863D-9F11-604C-88E3-9A4756964504}" destId="{886C257C-C79A-F546-8120-9F0B21BDC778}" srcOrd="1" destOrd="0" presId="urn:microsoft.com/office/officeart/2005/8/layout/bProcess4"/>
    <dgm:cxn modelId="{09DACDEE-3EA2-F247-9F8E-7F68D067A37C}" type="presParOf" srcId="{B8674A76-7B5D-3C4D-ABE5-C458C443515D}" destId="{809129BD-4164-6E4A-9982-439E9A8BA35F}" srcOrd="11" destOrd="0" presId="urn:microsoft.com/office/officeart/2005/8/layout/bProcess4"/>
    <dgm:cxn modelId="{ACB89E9E-9989-4A41-A553-6FB2E152CAE5}" type="presParOf" srcId="{B8674A76-7B5D-3C4D-ABE5-C458C443515D}" destId="{A48730EE-C56E-6A44-B335-A45EA244B145}" srcOrd="12" destOrd="0" presId="urn:microsoft.com/office/officeart/2005/8/layout/bProcess4"/>
    <dgm:cxn modelId="{6A3C4800-62A7-4E41-8CE4-C6D8BF80CFF2}" type="presParOf" srcId="{A48730EE-C56E-6A44-B335-A45EA244B145}" destId="{C612FEB3-06A3-A048-90C8-A27342077037}" srcOrd="0" destOrd="0" presId="urn:microsoft.com/office/officeart/2005/8/layout/bProcess4"/>
    <dgm:cxn modelId="{4A66C957-D2B8-1940-B5DE-2EE1B6893A3A}" type="presParOf" srcId="{A48730EE-C56E-6A44-B335-A45EA244B145}" destId="{F070ED6C-A1E3-CD42-A8CB-CEB717CD080D}" srcOrd="1" destOrd="0" presId="urn:microsoft.com/office/officeart/2005/8/layout/bProcess4"/>
    <dgm:cxn modelId="{F704CC34-8906-6E4C-819C-E075426551AF}" type="presParOf" srcId="{B8674A76-7B5D-3C4D-ABE5-C458C443515D}" destId="{5242B7A6-109E-CD4A-8365-18436C822615}" srcOrd="13" destOrd="0" presId="urn:microsoft.com/office/officeart/2005/8/layout/bProcess4"/>
    <dgm:cxn modelId="{4404ABE4-DCC0-AA4E-8769-5CAD6C56D48E}" type="presParOf" srcId="{B8674A76-7B5D-3C4D-ABE5-C458C443515D}" destId="{535068DE-0B61-7C45-9373-4C8DF8C55F8B}" srcOrd="14" destOrd="0" presId="urn:microsoft.com/office/officeart/2005/8/layout/bProcess4"/>
    <dgm:cxn modelId="{B8F28C84-F4A9-CE4B-80A3-C9C9B84F07CA}" type="presParOf" srcId="{535068DE-0B61-7C45-9373-4C8DF8C55F8B}" destId="{315EB4BE-9C40-8C40-843A-A93275451A5A}" srcOrd="0" destOrd="0" presId="urn:microsoft.com/office/officeart/2005/8/layout/bProcess4"/>
    <dgm:cxn modelId="{C3BEAF62-CAC5-7A41-937D-22E1ED02E8DF}" type="presParOf" srcId="{535068DE-0B61-7C45-9373-4C8DF8C55F8B}" destId="{956D5B00-C7D1-0642-8F31-DDD6BF77E379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AE793EFF-88CF-4442-B9AA-A243E5F9501D}" type="doc">
      <dgm:prSet loTypeId="urn:microsoft.com/office/officeart/2005/8/layout/bProcess4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FC6A50C-1261-5542-9CD7-6BC68251CEB3}">
      <dgm:prSet phldrT="[Text]"/>
      <dgm:spPr/>
      <dgm:t>
        <a:bodyPr/>
        <a:lstStyle/>
        <a:p>
          <a:r>
            <a:rPr lang="en-US" dirty="0" smtClean="0"/>
            <a:t>Make it Effective	</a:t>
          </a:r>
          <a:endParaRPr lang="en-US" dirty="0"/>
        </a:p>
      </dgm:t>
    </dgm:pt>
    <dgm:pt modelId="{0A24CB2F-9EBC-4A49-96BA-7FB762BA414F}" type="parTrans" cxnId="{5DE4BB2F-D6CC-7944-89BB-55F2FDA44946}">
      <dgm:prSet/>
      <dgm:spPr/>
      <dgm:t>
        <a:bodyPr/>
        <a:lstStyle/>
        <a:p>
          <a:endParaRPr lang="en-US"/>
        </a:p>
      </dgm:t>
    </dgm:pt>
    <dgm:pt modelId="{544B85AB-F892-B743-A3F6-95EA4EDC22E5}" type="sibTrans" cxnId="{5DE4BB2F-D6CC-7944-89BB-55F2FDA44946}">
      <dgm:prSet/>
      <dgm:spPr/>
      <dgm:t>
        <a:bodyPr/>
        <a:lstStyle/>
        <a:p>
          <a:endParaRPr lang="en-US"/>
        </a:p>
      </dgm:t>
    </dgm:pt>
    <dgm:pt modelId="{74ED3A36-B2AA-534E-B52B-5E346C1F1FB1}">
      <dgm:prSet phldrT="[Text]"/>
      <dgm:spPr/>
      <dgm:t>
        <a:bodyPr/>
        <a:lstStyle/>
        <a:p>
          <a:r>
            <a:rPr lang="en-US" dirty="0" smtClean="0"/>
            <a:t>Adapt</a:t>
          </a:r>
          <a:endParaRPr lang="en-US" dirty="0"/>
        </a:p>
      </dgm:t>
    </dgm:pt>
    <dgm:pt modelId="{94DA0C64-2722-0947-A120-774777556EF1}" type="parTrans" cxnId="{37FE79B0-C121-D542-9E32-0B130BD033E4}">
      <dgm:prSet/>
      <dgm:spPr/>
      <dgm:t>
        <a:bodyPr/>
        <a:lstStyle/>
        <a:p>
          <a:endParaRPr lang="en-US"/>
        </a:p>
      </dgm:t>
    </dgm:pt>
    <dgm:pt modelId="{6BBA5E5F-FA6A-D045-8CFC-2093DACB9794}" type="sibTrans" cxnId="{37FE79B0-C121-D542-9E32-0B130BD033E4}">
      <dgm:prSet/>
      <dgm:spPr/>
      <dgm:t>
        <a:bodyPr/>
        <a:lstStyle/>
        <a:p>
          <a:endParaRPr lang="en-US"/>
        </a:p>
      </dgm:t>
    </dgm:pt>
    <dgm:pt modelId="{48D382A3-7552-0747-8A84-E06CE833B32B}">
      <dgm:prSet phldrT="[Text]"/>
      <dgm:spPr/>
      <dgm:t>
        <a:bodyPr/>
        <a:lstStyle/>
        <a:p>
          <a:r>
            <a:rPr lang="en-US" dirty="0" smtClean="0"/>
            <a:t>Engage</a:t>
          </a:r>
          <a:endParaRPr lang="en-US" dirty="0"/>
        </a:p>
      </dgm:t>
    </dgm:pt>
    <dgm:pt modelId="{A93ED0F2-48AA-DC42-A0E4-4EAF3A6A4627}" type="parTrans" cxnId="{8EDC8599-A3DD-1B4F-A962-84C37836BB80}">
      <dgm:prSet/>
      <dgm:spPr/>
      <dgm:t>
        <a:bodyPr/>
        <a:lstStyle/>
        <a:p>
          <a:endParaRPr lang="en-US"/>
        </a:p>
      </dgm:t>
    </dgm:pt>
    <dgm:pt modelId="{8AF6C5A8-374E-FB43-B36C-5093D51A696E}" type="sibTrans" cxnId="{8EDC8599-A3DD-1B4F-A962-84C37836BB80}">
      <dgm:prSet/>
      <dgm:spPr/>
      <dgm:t>
        <a:bodyPr/>
        <a:lstStyle/>
        <a:p>
          <a:endParaRPr lang="en-US"/>
        </a:p>
      </dgm:t>
    </dgm:pt>
    <dgm:pt modelId="{19C139EF-8B48-D943-B496-3754FD7AC3FF}">
      <dgm:prSet phldrT="[Text]"/>
      <dgm:spPr/>
      <dgm:t>
        <a:bodyPr/>
        <a:lstStyle/>
        <a:p>
          <a:r>
            <a:rPr lang="en-US" dirty="0" smtClean="0"/>
            <a:t>Hold Accountable</a:t>
          </a:r>
          <a:endParaRPr lang="en-US" dirty="0"/>
        </a:p>
      </dgm:t>
    </dgm:pt>
    <dgm:pt modelId="{4DAB2D7A-1429-2C44-953C-2152A2268930}" type="parTrans" cxnId="{F5996345-0421-A142-9EA4-4F4A2FC0B91C}">
      <dgm:prSet/>
      <dgm:spPr/>
      <dgm:t>
        <a:bodyPr/>
        <a:lstStyle/>
        <a:p>
          <a:endParaRPr lang="en-US"/>
        </a:p>
      </dgm:t>
    </dgm:pt>
    <dgm:pt modelId="{735A18A8-49C7-7249-AF2F-3A4924273E4E}" type="sibTrans" cxnId="{F5996345-0421-A142-9EA4-4F4A2FC0B91C}">
      <dgm:prSet/>
      <dgm:spPr/>
      <dgm:t>
        <a:bodyPr/>
        <a:lstStyle/>
        <a:p>
          <a:endParaRPr lang="en-US"/>
        </a:p>
      </dgm:t>
    </dgm:pt>
    <dgm:pt modelId="{BFF4A0E5-0E99-B24F-A71B-57CA9A868ADE}">
      <dgm:prSet phldrT="[Text]"/>
      <dgm:spPr/>
      <dgm:t>
        <a:bodyPr/>
        <a:lstStyle/>
        <a:p>
          <a:r>
            <a:rPr lang="en-US" dirty="0" smtClean="0"/>
            <a:t>Examples</a:t>
          </a:r>
          <a:endParaRPr lang="en-US" dirty="0"/>
        </a:p>
      </dgm:t>
    </dgm:pt>
    <dgm:pt modelId="{3FE6DF6F-EEEA-2341-9950-473B848F9F9D}" type="parTrans" cxnId="{324A7A0C-26DA-4044-A56C-46E038639EB5}">
      <dgm:prSet/>
      <dgm:spPr/>
      <dgm:t>
        <a:bodyPr/>
        <a:lstStyle/>
        <a:p>
          <a:endParaRPr lang="en-US"/>
        </a:p>
      </dgm:t>
    </dgm:pt>
    <dgm:pt modelId="{4DFFF4C9-1EC9-6142-AECD-1779C849ECA9}" type="sibTrans" cxnId="{324A7A0C-26DA-4044-A56C-46E038639EB5}">
      <dgm:prSet/>
      <dgm:spPr/>
      <dgm:t>
        <a:bodyPr/>
        <a:lstStyle/>
        <a:p>
          <a:endParaRPr lang="en-US"/>
        </a:p>
      </dgm:t>
    </dgm:pt>
    <dgm:pt modelId="{2F2C8A55-A25A-AB43-9957-F99E8B21B2F3}">
      <dgm:prSet phldrT="[Text]"/>
      <dgm:spPr/>
      <dgm:t>
        <a:bodyPr/>
        <a:lstStyle/>
        <a:p>
          <a:r>
            <a:rPr lang="en-US" dirty="0" smtClean="0"/>
            <a:t>Logistics</a:t>
          </a:r>
          <a:endParaRPr lang="en-US" dirty="0"/>
        </a:p>
      </dgm:t>
    </dgm:pt>
    <dgm:pt modelId="{89A75696-5010-3B46-8EFF-7784A382B17C}" type="parTrans" cxnId="{A10C097A-18F4-1A48-BDC2-084C55E5F448}">
      <dgm:prSet/>
      <dgm:spPr/>
      <dgm:t>
        <a:bodyPr/>
        <a:lstStyle/>
        <a:p>
          <a:endParaRPr lang="en-US"/>
        </a:p>
      </dgm:t>
    </dgm:pt>
    <dgm:pt modelId="{41748E85-519B-1E4E-A867-361694663711}" type="sibTrans" cxnId="{A10C097A-18F4-1A48-BDC2-084C55E5F448}">
      <dgm:prSet/>
      <dgm:spPr/>
      <dgm:t>
        <a:bodyPr/>
        <a:lstStyle/>
        <a:p>
          <a:endParaRPr lang="en-US"/>
        </a:p>
      </dgm:t>
    </dgm:pt>
    <dgm:pt modelId="{8FCEF320-79AC-AD44-9A73-81C144794838}">
      <dgm:prSet phldrT="[Text]"/>
      <dgm:spPr/>
      <dgm:t>
        <a:bodyPr/>
        <a:lstStyle/>
        <a:p>
          <a:r>
            <a:rPr lang="en-US" dirty="0" smtClean="0"/>
            <a:t>Steps</a:t>
          </a:r>
          <a:endParaRPr lang="en-US" dirty="0"/>
        </a:p>
      </dgm:t>
    </dgm:pt>
    <dgm:pt modelId="{3C7AC24E-7199-A84F-AB9A-79963D7971D5}" type="parTrans" cxnId="{0782081F-FB7D-C44D-AC4A-51AB07C01EDA}">
      <dgm:prSet/>
      <dgm:spPr/>
      <dgm:t>
        <a:bodyPr/>
        <a:lstStyle/>
        <a:p>
          <a:endParaRPr lang="en-US"/>
        </a:p>
      </dgm:t>
    </dgm:pt>
    <dgm:pt modelId="{5B817AAE-1250-C941-AFDE-88D1C9DB087C}" type="sibTrans" cxnId="{0782081F-FB7D-C44D-AC4A-51AB07C01EDA}">
      <dgm:prSet/>
      <dgm:spPr/>
      <dgm:t>
        <a:bodyPr/>
        <a:lstStyle/>
        <a:p>
          <a:endParaRPr lang="en-US"/>
        </a:p>
      </dgm:t>
    </dgm:pt>
    <dgm:pt modelId="{3C0F5769-5170-9041-8F9E-794F36CDFF4E}">
      <dgm:prSet phldrT="[Text]"/>
      <dgm:spPr/>
      <dgm:t>
        <a:bodyPr/>
        <a:lstStyle/>
        <a:p>
          <a:r>
            <a:rPr lang="en-US" dirty="0" smtClean="0"/>
            <a:t>Tools</a:t>
          </a:r>
          <a:endParaRPr lang="en-US" dirty="0"/>
        </a:p>
      </dgm:t>
    </dgm:pt>
    <dgm:pt modelId="{9DB1EC93-AFCF-BD4C-A799-011458A5F24A}" type="parTrans" cxnId="{DBE75485-8DF8-3648-86CC-B6512DEB8EE2}">
      <dgm:prSet/>
      <dgm:spPr/>
      <dgm:t>
        <a:bodyPr/>
        <a:lstStyle/>
        <a:p>
          <a:endParaRPr lang="en-US"/>
        </a:p>
      </dgm:t>
    </dgm:pt>
    <dgm:pt modelId="{E7F83B33-0650-F248-87BF-4F9EB036E7A2}" type="sibTrans" cxnId="{DBE75485-8DF8-3648-86CC-B6512DEB8EE2}">
      <dgm:prSet/>
      <dgm:spPr/>
      <dgm:t>
        <a:bodyPr/>
        <a:lstStyle/>
        <a:p>
          <a:endParaRPr lang="en-US"/>
        </a:p>
      </dgm:t>
    </dgm:pt>
    <dgm:pt modelId="{B8674A76-7B5D-3C4D-ABE5-C458C443515D}" type="pres">
      <dgm:prSet presAssocID="{AE793EFF-88CF-4442-B9AA-A243E5F9501D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en-US"/>
        </a:p>
      </dgm:t>
    </dgm:pt>
    <dgm:pt modelId="{B71AC145-BEA1-8E47-AD20-DFFD1F7E471B}" type="pres">
      <dgm:prSet presAssocID="{5FC6A50C-1261-5542-9CD7-6BC68251CEB3}" presName="compNode" presStyleCnt="0"/>
      <dgm:spPr/>
    </dgm:pt>
    <dgm:pt modelId="{3A892CA2-96F5-6241-BA61-C03B2534A904}" type="pres">
      <dgm:prSet presAssocID="{5FC6A50C-1261-5542-9CD7-6BC68251CEB3}" presName="dummyConnPt" presStyleCnt="0"/>
      <dgm:spPr/>
    </dgm:pt>
    <dgm:pt modelId="{6E9321AE-D022-E346-8462-0AC6AD36D303}" type="pres">
      <dgm:prSet presAssocID="{5FC6A50C-1261-5542-9CD7-6BC68251CEB3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A82EE10-69CE-404F-ABF5-7BBE2A0DB687}" type="pres">
      <dgm:prSet presAssocID="{544B85AB-F892-B743-A3F6-95EA4EDC22E5}" presName="sibTrans" presStyleLbl="bgSibTrans2D1" presStyleIdx="0" presStyleCnt="7"/>
      <dgm:spPr/>
      <dgm:t>
        <a:bodyPr/>
        <a:lstStyle/>
        <a:p>
          <a:endParaRPr lang="en-US"/>
        </a:p>
      </dgm:t>
    </dgm:pt>
    <dgm:pt modelId="{3F46A986-24A4-B544-AB36-08C8EA0BCBCA}" type="pres">
      <dgm:prSet presAssocID="{74ED3A36-B2AA-534E-B52B-5E346C1F1FB1}" presName="compNode" presStyleCnt="0"/>
      <dgm:spPr/>
    </dgm:pt>
    <dgm:pt modelId="{EBC771C6-1AB2-384D-A033-9D9D25DD7E65}" type="pres">
      <dgm:prSet presAssocID="{74ED3A36-B2AA-534E-B52B-5E346C1F1FB1}" presName="dummyConnPt" presStyleCnt="0"/>
      <dgm:spPr/>
    </dgm:pt>
    <dgm:pt modelId="{BFDE1389-3A27-F34D-B6C5-0FF6AAC66CAF}" type="pres">
      <dgm:prSet presAssocID="{74ED3A36-B2AA-534E-B52B-5E346C1F1FB1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1956F43-C9EF-3E41-82B2-17D6C9B25EAF}" type="pres">
      <dgm:prSet presAssocID="{6BBA5E5F-FA6A-D045-8CFC-2093DACB9794}" presName="sibTrans" presStyleLbl="bgSibTrans2D1" presStyleIdx="1" presStyleCnt="7"/>
      <dgm:spPr/>
      <dgm:t>
        <a:bodyPr/>
        <a:lstStyle/>
        <a:p>
          <a:endParaRPr lang="en-US"/>
        </a:p>
      </dgm:t>
    </dgm:pt>
    <dgm:pt modelId="{2DBFAF9F-34A9-1A41-9A0F-88C65AA13173}" type="pres">
      <dgm:prSet presAssocID="{48D382A3-7552-0747-8A84-E06CE833B32B}" presName="compNode" presStyleCnt="0"/>
      <dgm:spPr/>
    </dgm:pt>
    <dgm:pt modelId="{32E688BD-8F6C-DE42-82F0-C1845E3116B8}" type="pres">
      <dgm:prSet presAssocID="{48D382A3-7552-0747-8A84-E06CE833B32B}" presName="dummyConnPt" presStyleCnt="0"/>
      <dgm:spPr/>
    </dgm:pt>
    <dgm:pt modelId="{9B9E5F63-F5AD-EA48-9386-3CC279CEB8A4}" type="pres">
      <dgm:prSet presAssocID="{48D382A3-7552-0747-8A84-E06CE833B32B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461F395-B464-2A4C-9507-EB92091FA293}" type="pres">
      <dgm:prSet presAssocID="{8AF6C5A8-374E-FB43-B36C-5093D51A696E}" presName="sibTrans" presStyleLbl="bgSibTrans2D1" presStyleIdx="2" presStyleCnt="7"/>
      <dgm:spPr/>
      <dgm:t>
        <a:bodyPr/>
        <a:lstStyle/>
        <a:p>
          <a:endParaRPr lang="en-US"/>
        </a:p>
      </dgm:t>
    </dgm:pt>
    <dgm:pt modelId="{5F23BB27-5105-004F-9127-43BF7F4FD664}" type="pres">
      <dgm:prSet presAssocID="{19C139EF-8B48-D943-B496-3754FD7AC3FF}" presName="compNode" presStyleCnt="0"/>
      <dgm:spPr/>
    </dgm:pt>
    <dgm:pt modelId="{172CC5B5-F155-6745-9967-BD7121E3B37E}" type="pres">
      <dgm:prSet presAssocID="{19C139EF-8B48-D943-B496-3754FD7AC3FF}" presName="dummyConnPt" presStyleCnt="0"/>
      <dgm:spPr/>
    </dgm:pt>
    <dgm:pt modelId="{AD4BA0C3-8100-B849-BB30-B0681841F3EF}" type="pres">
      <dgm:prSet presAssocID="{19C139EF-8B48-D943-B496-3754FD7AC3FF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377C5D7-80AE-BD49-9FE3-1B331C2B9BA5}" type="pres">
      <dgm:prSet presAssocID="{735A18A8-49C7-7249-AF2F-3A4924273E4E}" presName="sibTrans" presStyleLbl="bgSibTrans2D1" presStyleIdx="3" presStyleCnt="7"/>
      <dgm:spPr/>
      <dgm:t>
        <a:bodyPr/>
        <a:lstStyle/>
        <a:p>
          <a:endParaRPr lang="en-US"/>
        </a:p>
      </dgm:t>
    </dgm:pt>
    <dgm:pt modelId="{2201DF20-97DC-F54E-965C-B7E60654A794}" type="pres">
      <dgm:prSet presAssocID="{BFF4A0E5-0E99-B24F-A71B-57CA9A868ADE}" presName="compNode" presStyleCnt="0"/>
      <dgm:spPr/>
    </dgm:pt>
    <dgm:pt modelId="{38332B3F-E3D7-F341-A070-85038EA3F9CE}" type="pres">
      <dgm:prSet presAssocID="{BFF4A0E5-0E99-B24F-A71B-57CA9A868ADE}" presName="dummyConnPt" presStyleCnt="0"/>
      <dgm:spPr/>
    </dgm:pt>
    <dgm:pt modelId="{2AAFF95C-5763-7144-9147-60E678D2631B}" type="pres">
      <dgm:prSet presAssocID="{BFF4A0E5-0E99-B24F-A71B-57CA9A868ADE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3F2134-59C3-5548-BDF2-A567FA861833}" type="pres">
      <dgm:prSet presAssocID="{4DFFF4C9-1EC9-6142-AECD-1779C849ECA9}" presName="sibTrans" presStyleLbl="bgSibTrans2D1" presStyleIdx="4" presStyleCnt="7"/>
      <dgm:spPr/>
      <dgm:t>
        <a:bodyPr/>
        <a:lstStyle/>
        <a:p>
          <a:endParaRPr lang="en-US"/>
        </a:p>
      </dgm:t>
    </dgm:pt>
    <dgm:pt modelId="{ECAF863D-9F11-604C-88E3-9A4756964504}" type="pres">
      <dgm:prSet presAssocID="{2F2C8A55-A25A-AB43-9957-F99E8B21B2F3}" presName="compNode" presStyleCnt="0"/>
      <dgm:spPr/>
    </dgm:pt>
    <dgm:pt modelId="{C2EF3528-5717-0A4C-A79F-E6D59E8B51FD}" type="pres">
      <dgm:prSet presAssocID="{2F2C8A55-A25A-AB43-9957-F99E8B21B2F3}" presName="dummyConnPt" presStyleCnt="0"/>
      <dgm:spPr/>
    </dgm:pt>
    <dgm:pt modelId="{886C257C-C79A-F546-8120-9F0B21BDC778}" type="pres">
      <dgm:prSet presAssocID="{2F2C8A55-A25A-AB43-9957-F99E8B21B2F3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09129BD-4164-6E4A-9982-439E9A8BA35F}" type="pres">
      <dgm:prSet presAssocID="{41748E85-519B-1E4E-A867-361694663711}" presName="sibTrans" presStyleLbl="bgSibTrans2D1" presStyleIdx="5" presStyleCnt="7"/>
      <dgm:spPr/>
      <dgm:t>
        <a:bodyPr/>
        <a:lstStyle/>
        <a:p>
          <a:endParaRPr lang="en-US"/>
        </a:p>
      </dgm:t>
    </dgm:pt>
    <dgm:pt modelId="{A48730EE-C56E-6A44-B335-A45EA244B145}" type="pres">
      <dgm:prSet presAssocID="{8FCEF320-79AC-AD44-9A73-81C144794838}" presName="compNode" presStyleCnt="0"/>
      <dgm:spPr/>
    </dgm:pt>
    <dgm:pt modelId="{C612FEB3-06A3-A048-90C8-A27342077037}" type="pres">
      <dgm:prSet presAssocID="{8FCEF320-79AC-AD44-9A73-81C144794838}" presName="dummyConnPt" presStyleCnt="0"/>
      <dgm:spPr/>
    </dgm:pt>
    <dgm:pt modelId="{F070ED6C-A1E3-CD42-A8CB-CEB717CD080D}" type="pres">
      <dgm:prSet presAssocID="{8FCEF320-79AC-AD44-9A73-81C144794838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242B7A6-109E-CD4A-8365-18436C822615}" type="pres">
      <dgm:prSet presAssocID="{5B817AAE-1250-C941-AFDE-88D1C9DB087C}" presName="sibTrans" presStyleLbl="bgSibTrans2D1" presStyleIdx="6" presStyleCnt="7"/>
      <dgm:spPr/>
      <dgm:t>
        <a:bodyPr/>
        <a:lstStyle/>
        <a:p>
          <a:endParaRPr lang="en-US"/>
        </a:p>
      </dgm:t>
    </dgm:pt>
    <dgm:pt modelId="{535068DE-0B61-7C45-9373-4C8DF8C55F8B}" type="pres">
      <dgm:prSet presAssocID="{3C0F5769-5170-9041-8F9E-794F36CDFF4E}" presName="compNode" presStyleCnt="0"/>
      <dgm:spPr/>
    </dgm:pt>
    <dgm:pt modelId="{315EB4BE-9C40-8C40-843A-A93275451A5A}" type="pres">
      <dgm:prSet presAssocID="{3C0F5769-5170-9041-8F9E-794F36CDFF4E}" presName="dummyConnPt" presStyleCnt="0"/>
      <dgm:spPr/>
    </dgm:pt>
    <dgm:pt modelId="{956D5B00-C7D1-0642-8F31-DDD6BF77E379}" type="pres">
      <dgm:prSet presAssocID="{3C0F5769-5170-9041-8F9E-794F36CDFF4E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EDC8599-A3DD-1B4F-A962-84C37836BB80}" srcId="{AE793EFF-88CF-4442-B9AA-A243E5F9501D}" destId="{48D382A3-7552-0747-8A84-E06CE833B32B}" srcOrd="2" destOrd="0" parTransId="{A93ED0F2-48AA-DC42-A0E4-4EAF3A6A4627}" sibTransId="{8AF6C5A8-374E-FB43-B36C-5093D51A696E}"/>
    <dgm:cxn modelId="{324A7A0C-26DA-4044-A56C-46E038639EB5}" srcId="{AE793EFF-88CF-4442-B9AA-A243E5F9501D}" destId="{BFF4A0E5-0E99-B24F-A71B-57CA9A868ADE}" srcOrd="4" destOrd="0" parTransId="{3FE6DF6F-EEEA-2341-9950-473B848F9F9D}" sibTransId="{4DFFF4C9-1EC9-6142-AECD-1779C849ECA9}"/>
    <dgm:cxn modelId="{4BC4A68B-12A3-8547-827D-2613E33D97C5}" type="presOf" srcId="{41748E85-519B-1E4E-A867-361694663711}" destId="{809129BD-4164-6E4A-9982-439E9A8BA35F}" srcOrd="0" destOrd="0" presId="urn:microsoft.com/office/officeart/2005/8/layout/bProcess4"/>
    <dgm:cxn modelId="{87D7BCD1-55CC-5841-A8D9-0EF98E60BC1B}" type="presOf" srcId="{5FC6A50C-1261-5542-9CD7-6BC68251CEB3}" destId="{6E9321AE-D022-E346-8462-0AC6AD36D303}" srcOrd="0" destOrd="0" presId="urn:microsoft.com/office/officeart/2005/8/layout/bProcess4"/>
    <dgm:cxn modelId="{05951813-90E7-E844-AF91-3064F49AB7C1}" type="presOf" srcId="{8AF6C5A8-374E-FB43-B36C-5093D51A696E}" destId="{4461F395-B464-2A4C-9507-EB92091FA293}" srcOrd="0" destOrd="0" presId="urn:microsoft.com/office/officeart/2005/8/layout/bProcess4"/>
    <dgm:cxn modelId="{A10C097A-18F4-1A48-BDC2-084C55E5F448}" srcId="{AE793EFF-88CF-4442-B9AA-A243E5F9501D}" destId="{2F2C8A55-A25A-AB43-9957-F99E8B21B2F3}" srcOrd="5" destOrd="0" parTransId="{89A75696-5010-3B46-8EFF-7784A382B17C}" sibTransId="{41748E85-519B-1E4E-A867-361694663711}"/>
    <dgm:cxn modelId="{68963A3B-CD20-7943-AB71-F75372A381D8}" type="presOf" srcId="{544B85AB-F892-B743-A3F6-95EA4EDC22E5}" destId="{7A82EE10-69CE-404F-ABF5-7BBE2A0DB687}" srcOrd="0" destOrd="0" presId="urn:microsoft.com/office/officeart/2005/8/layout/bProcess4"/>
    <dgm:cxn modelId="{D55358FE-D58D-2A49-AC6C-3B9FE25CF108}" type="presOf" srcId="{3C0F5769-5170-9041-8F9E-794F36CDFF4E}" destId="{956D5B00-C7D1-0642-8F31-DDD6BF77E379}" srcOrd="0" destOrd="0" presId="urn:microsoft.com/office/officeart/2005/8/layout/bProcess4"/>
    <dgm:cxn modelId="{DBE75485-8DF8-3648-86CC-B6512DEB8EE2}" srcId="{AE793EFF-88CF-4442-B9AA-A243E5F9501D}" destId="{3C0F5769-5170-9041-8F9E-794F36CDFF4E}" srcOrd="7" destOrd="0" parTransId="{9DB1EC93-AFCF-BD4C-A799-011458A5F24A}" sibTransId="{E7F83B33-0650-F248-87BF-4F9EB036E7A2}"/>
    <dgm:cxn modelId="{37FE79B0-C121-D542-9E32-0B130BD033E4}" srcId="{AE793EFF-88CF-4442-B9AA-A243E5F9501D}" destId="{74ED3A36-B2AA-534E-B52B-5E346C1F1FB1}" srcOrd="1" destOrd="0" parTransId="{94DA0C64-2722-0947-A120-774777556EF1}" sibTransId="{6BBA5E5F-FA6A-D045-8CFC-2093DACB9794}"/>
    <dgm:cxn modelId="{C628A7CB-286E-F447-9737-7BF32939E24B}" type="presOf" srcId="{AE793EFF-88CF-4442-B9AA-A243E5F9501D}" destId="{B8674A76-7B5D-3C4D-ABE5-C458C443515D}" srcOrd="0" destOrd="0" presId="urn:microsoft.com/office/officeart/2005/8/layout/bProcess4"/>
    <dgm:cxn modelId="{0795596E-7FD1-B94B-8C22-4D4FA671C435}" type="presOf" srcId="{74ED3A36-B2AA-534E-B52B-5E346C1F1FB1}" destId="{BFDE1389-3A27-F34D-B6C5-0FF6AAC66CAF}" srcOrd="0" destOrd="0" presId="urn:microsoft.com/office/officeart/2005/8/layout/bProcess4"/>
    <dgm:cxn modelId="{0782081F-FB7D-C44D-AC4A-51AB07C01EDA}" srcId="{AE793EFF-88CF-4442-B9AA-A243E5F9501D}" destId="{8FCEF320-79AC-AD44-9A73-81C144794838}" srcOrd="6" destOrd="0" parTransId="{3C7AC24E-7199-A84F-AB9A-79963D7971D5}" sibTransId="{5B817AAE-1250-C941-AFDE-88D1C9DB087C}"/>
    <dgm:cxn modelId="{7C4AD85A-48E0-704A-B3A2-61C10DCAF9AA}" type="presOf" srcId="{48D382A3-7552-0747-8A84-E06CE833B32B}" destId="{9B9E5F63-F5AD-EA48-9386-3CC279CEB8A4}" srcOrd="0" destOrd="0" presId="urn:microsoft.com/office/officeart/2005/8/layout/bProcess4"/>
    <dgm:cxn modelId="{A47A126A-2037-C84D-B9FC-3FC825E5D550}" type="presOf" srcId="{5B817AAE-1250-C941-AFDE-88D1C9DB087C}" destId="{5242B7A6-109E-CD4A-8365-18436C822615}" srcOrd="0" destOrd="0" presId="urn:microsoft.com/office/officeart/2005/8/layout/bProcess4"/>
    <dgm:cxn modelId="{5DE4BB2F-D6CC-7944-89BB-55F2FDA44946}" srcId="{AE793EFF-88CF-4442-B9AA-A243E5F9501D}" destId="{5FC6A50C-1261-5542-9CD7-6BC68251CEB3}" srcOrd="0" destOrd="0" parTransId="{0A24CB2F-9EBC-4A49-96BA-7FB762BA414F}" sibTransId="{544B85AB-F892-B743-A3F6-95EA4EDC22E5}"/>
    <dgm:cxn modelId="{F5996345-0421-A142-9EA4-4F4A2FC0B91C}" srcId="{AE793EFF-88CF-4442-B9AA-A243E5F9501D}" destId="{19C139EF-8B48-D943-B496-3754FD7AC3FF}" srcOrd="3" destOrd="0" parTransId="{4DAB2D7A-1429-2C44-953C-2152A2268930}" sibTransId="{735A18A8-49C7-7249-AF2F-3A4924273E4E}"/>
    <dgm:cxn modelId="{2E4F8D5F-9EC1-8F4A-B9B2-1E7D034E71C9}" type="presOf" srcId="{19C139EF-8B48-D943-B496-3754FD7AC3FF}" destId="{AD4BA0C3-8100-B849-BB30-B0681841F3EF}" srcOrd="0" destOrd="0" presId="urn:microsoft.com/office/officeart/2005/8/layout/bProcess4"/>
    <dgm:cxn modelId="{7D36DDF5-516B-B743-BA1D-A684960EB87F}" type="presOf" srcId="{2F2C8A55-A25A-AB43-9957-F99E8B21B2F3}" destId="{886C257C-C79A-F546-8120-9F0B21BDC778}" srcOrd="0" destOrd="0" presId="urn:microsoft.com/office/officeart/2005/8/layout/bProcess4"/>
    <dgm:cxn modelId="{66C277E0-2694-0846-866B-4C79F063FF55}" type="presOf" srcId="{735A18A8-49C7-7249-AF2F-3A4924273E4E}" destId="{F377C5D7-80AE-BD49-9FE3-1B331C2B9BA5}" srcOrd="0" destOrd="0" presId="urn:microsoft.com/office/officeart/2005/8/layout/bProcess4"/>
    <dgm:cxn modelId="{D7525F0A-D00F-FF48-B3CF-8AD5C8B06509}" type="presOf" srcId="{BFF4A0E5-0E99-B24F-A71B-57CA9A868ADE}" destId="{2AAFF95C-5763-7144-9147-60E678D2631B}" srcOrd="0" destOrd="0" presId="urn:microsoft.com/office/officeart/2005/8/layout/bProcess4"/>
    <dgm:cxn modelId="{EE787520-0790-C444-A9B5-A44C8C051AC0}" type="presOf" srcId="{8FCEF320-79AC-AD44-9A73-81C144794838}" destId="{F070ED6C-A1E3-CD42-A8CB-CEB717CD080D}" srcOrd="0" destOrd="0" presId="urn:microsoft.com/office/officeart/2005/8/layout/bProcess4"/>
    <dgm:cxn modelId="{CE267A02-1504-8F47-839A-DB846E9C6B7B}" type="presOf" srcId="{6BBA5E5F-FA6A-D045-8CFC-2093DACB9794}" destId="{C1956F43-C9EF-3E41-82B2-17D6C9B25EAF}" srcOrd="0" destOrd="0" presId="urn:microsoft.com/office/officeart/2005/8/layout/bProcess4"/>
    <dgm:cxn modelId="{3B0BDE3D-E292-BB48-A87C-BECF985BC807}" type="presOf" srcId="{4DFFF4C9-1EC9-6142-AECD-1779C849ECA9}" destId="{793F2134-59C3-5548-BDF2-A567FA861833}" srcOrd="0" destOrd="0" presId="urn:microsoft.com/office/officeart/2005/8/layout/bProcess4"/>
    <dgm:cxn modelId="{31672526-1380-7846-859F-FD8924BD3A46}" type="presParOf" srcId="{B8674A76-7B5D-3C4D-ABE5-C458C443515D}" destId="{B71AC145-BEA1-8E47-AD20-DFFD1F7E471B}" srcOrd="0" destOrd="0" presId="urn:microsoft.com/office/officeart/2005/8/layout/bProcess4"/>
    <dgm:cxn modelId="{ED489B31-1788-A548-9FB1-E08B0C3CF080}" type="presParOf" srcId="{B71AC145-BEA1-8E47-AD20-DFFD1F7E471B}" destId="{3A892CA2-96F5-6241-BA61-C03B2534A904}" srcOrd="0" destOrd="0" presId="urn:microsoft.com/office/officeart/2005/8/layout/bProcess4"/>
    <dgm:cxn modelId="{D171B1C8-90DE-5F41-86E5-DB5CFCDA61D3}" type="presParOf" srcId="{B71AC145-BEA1-8E47-AD20-DFFD1F7E471B}" destId="{6E9321AE-D022-E346-8462-0AC6AD36D303}" srcOrd="1" destOrd="0" presId="urn:microsoft.com/office/officeart/2005/8/layout/bProcess4"/>
    <dgm:cxn modelId="{FD576392-0420-C34F-8A72-27F58040AA4D}" type="presParOf" srcId="{B8674A76-7B5D-3C4D-ABE5-C458C443515D}" destId="{7A82EE10-69CE-404F-ABF5-7BBE2A0DB687}" srcOrd="1" destOrd="0" presId="urn:microsoft.com/office/officeart/2005/8/layout/bProcess4"/>
    <dgm:cxn modelId="{38AAFBB8-BFF3-ED47-B5EF-6FF3EC4899DB}" type="presParOf" srcId="{B8674A76-7B5D-3C4D-ABE5-C458C443515D}" destId="{3F46A986-24A4-B544-AB36-08C8EA0BCBCA}" srcOrd="2" destOrd="0" presId="urn:microsoft.com/office/officeart/2005/8/layout/bProcess4"/>
    <dgm:cxn modelId="{17F8CBBC-94AB-5D48-B103-83FB32959FFE}" type="presParOf" srcId="{3F46A986-24A4-B544-AB36-08C8EA0BCBCA}" destId="{EBC771C6-1AB2-384D-A033-9D9D25DD7E65}" srcOrd="0" destOrd="0" presId="urn:microsoft.com/office/officeart/2005/8/layout/bProcess4"/>
    <dgm:cxn modelId="{031C450D-0DF2-6D40-ADE9-7DC6B7FF0D56}" type="presParOf" srcId="{3F46A986-24A4-B544-AB36-08C8EA0BCBCA}" destId="{BFDE1389-3A27-F34D-B6C5-0FF6AAC66CAF}" srcOrd="1" destOrd="0" presId="urn:microsoft.com/office/officeart/2005/8/layout/bProcess4"/>
    <dgm:cxn modelId="{D2396935-6C97-7F4A-A1D5-23EEA65D3005}" type="presParOf" srcId="{B8674A76-7B5D-3C4D-ABE5-C458C443515D}" destId="{C1956F43-C9EF-3E41-82B2-17D6C9B25EAF}" srcOrd="3" destOrd="0" presId="urn:microsoft.com/office/officeart/2005/8/layout/bProcess4"/>
    <dgm:cxn modelId="{C8AA04AE-0F39-4A49-8490-98349D6947D1}" type="presParOf" srcId="{B8674A76-7B5D-3C4D-ABE5-C458C443515D}" destId="{2DBFAF9F-34A9-1A41-9A0F-88C65AA13173}" srcOrd="4" destOrd="0" presId="urn:microsoft.com/office/officeart/2005/8/layout/bProcess4"/>
    <dgm:cxn modelId="{A5BEECB8-8D35-E94B-953B-16AE9A8CFB8A}" type="presParOf" srcId="{2DBFAF9F-34A9-1A41-9A0F-88C65AA13173}" destId="{32E688BD-8F6C-DE42-82F0-C1845E3116B8}" srcOrd="0" destOrd="0" presId="urn:microsoft.com/office/officeart/2005/8/layout/bProcess4"/>
    <dgm:cxn modelId="{549A616D-896F-6046-9944-01867E2E6A49}" type="presParOf" srcId="{2DBFAF9F-34A9-1A41-9A0F-88C65AA13173}" destId="{9B9E5F63-F5AD-EA48-9386-3CC279CEB8A4}" srcOrd="1" destOrd="0" presId="urn:microsoft.com/office/officeart/2005/8/layout/bProcess4"/>
    <dgm:cxn modelId="{75416B68-CBF2-5F45-876A-0711323D6498}" type="presParOf" srcId="{B8674A76-7B5D-3C4D-ABE5-C458C443515D}" destId="{4461F395-B464-2A4C-9507-EB92091FA293}" srcOrd="5" destOrd="0" presId="urn:microsoft.com/office/officeart/2005/8/layout/bProcess4"/>
    <dgm:cxn modelId="{33F62B84-C800-FF42-9287-F2803DD02421}" type="presParOf" srcId="{B8674A76-7B5D-3C4D-ABE5-C458C443515D}" destId="{5F23BB27-5105-004F-9127-43BF7F4FD664}" srcOrd="6" destOrd="0" presId="urn:microsoft.com/office/officeart/2005/8/layout/bProcess4"/>
    <dgm:cxn modelId="{F7B9CA28-1236-1D4F-AA7E-59530F615180}" type="presParOf" srcId="{5F23BB27-5105-004F-9127-43BF7F4FD664}" destId="{172CC5B5-F155-6745-9967-BD7121E3B37E}" srcOrd="0" destOrd="0" presId="urn:microsoft.com/office/officeart/2005/8/layout/bProcess4"/>
    <dgm:cxn modelId="{2812ACDE-26EB-0049-A50E-60E0CDCFD03A}" type="presParOf" srcId="{5F23BB27-5105-004F-9127-43BF7F4FD664}" destId="{AD4BA0C3-8100-B849-BB30-B0681841F3EF}" srcOrd="1" destOrd="0" presId="urn:microsoft.com/office/officeart/2005/8/layout/bProcess4"/>
    <dgm:cxn modelId="{FF445541-C49B-BA4A-B97D-ED84D755E64E}" type="presParOf" srcId="{B8674A76-7B5D-3C4D-ABE5-C458C443515D}" destId="{F377C5D7-80AE-BD49-9FE3-1B331C2B9BA5}" srcOrd="7" destOrd="0" presId="urn:microsoft.com/office/officeart/2005/8/layout/bProcess4"/>
    <dgm:cxn modelId="{2F8A99C0-7C6A-4241-ADF1-04DB9D28DCDE}" type="presParOf" srcId="{B8674A76-7B5D-3C4D-ABE5-C458C443515D}" destId="{2201DF20-97DC-F54E-965C-B7E60654A794}" srcOrd="8" destOrd="0" presId="urn:microsoft.com/office/officeart/2005/8/layout/bProcess4"/>
    <dgm:cxn modelId="{27983586-D39B-3241-B050-9D479074B6E5}" type="presParOf" srcId="{2201DF20-97DC-F54E-965C-B7E60654A794}" destId="{38332B3F-E3D7-F341-A070-85038EA3F9CE}" srcOrd="0" destOrd="0" presId="urn:microsoft.com/office/officeart/2005/8/layout/bProcess4"/>
    <dgm:cxn modelId="{65E3D6CA-53C5-F543-B68E-1446E1DF062F}" type="presParOf" srcId="{2201DF20-97DC-F54E-965C-B7E60654A794}" destId="{2AAFF95C-5763-7144-9147-60E678D2631B}" srcOrd="1" destOrd="0" presId="urn:microsoft.com/office/officeart/2005/8/layout/bProcess4"/>
    <dgm:cxn modelId="{2E9AD225-F9D8-0345-9280-0DED8CAF5DDC}" type="presParOf" srcId="{B8674A76-7B5D-3C4D-ABE5-C458C443515D}" destId="{793F2134-59C3-5548-BDF2-A567FA861833}" srcOrd="9" destOrd="0" presId="urn:microsoft.com/office/officeart/2005/8/layout/bProcess4"/>
    <dgm:cxn modelId="{1F18F0C8-1DE3-3E48-BEF8-F1DD5B95EB9A}" type="presParOf" srcId="{B8674A76-7B5D-3C4D-ABE5-C458C443515D}" destId="{ECAF863D-9F11-604C-88E3-9A4756964504}" srcOrd="10" destOrd="0" presId="urn:microsoft.com/office/officeart/2005/8/layout/bProcess4"/>
    <dgm:cxn modelId="{D926FF17-DF8C-6640-A007-AEF79C55FA9E}" type="presParOf" srcId="{ECAF863D-9F11-604C-88E3-9A4756964504}" destId="{C2EF3528-5717-0A4C-A79F-E6D59E8B51FD}" srcOrd="0" destOrd="0" presId="urn:microsoft.com/office/officeart/2005/8/layout/bProcess4"/>
    <dgm:cxn modelId="{E8DEA487-5EE9-8147-B96F-DE1F34FE065B}" type="presParOf" srcId="{ECAF863D-9F11-604C-88E3-9A4756964504}" destId="{886C257C-C79A-F546-8120-9F0B21BDC778}" srcOrd="1" destOrd="0" presId="urn:microsoft.com/office/officeart/2005/8/layout/bProcess4"/>
    <dgm:cxn modelId="{466F83C7-D482-444D-89CF-FA6EDB02D2BD}" type="presParOf" srcId="{B8674A76-7B5D-3C4D-ABE5-C458C443515D}" destId="{809129BD-4164-6E4A-9982-439E9A8BA35F}" srcOrd="11" destOrd="0" presId="urn:microsoft.com/office/officeart/2005/8/layout/bProcess4"/>
    <dgm:cxn modelId="{E7569BC1-8317-1341-95DC-B84EDDB870CA}" type="presParOf" srcId="{B8674A76-7B5D-3C4D-ABE5-C458C443515D}" destId="{A48730EE-C56E-6A44-B335-A45EA244B145}" srcOrd="12" destOrd="0" presId="urn:microsoft.com/office/officeart/2005/8/layout/bProcess4"/>
    <dgm:cxn modelId="{90348327-37A9-9E42-815F-D6C52476D919}" type="presParOf" srcId="{A48730EE-C56E-6A44-B335-A45EA244B145}" destId="{C612FEB3-06A3-A048-90C8-A27342077037}" srcOrd="0" destOrd="0" presId="urn:microsoft.com/office/officeart/2005/8/layout/bProcess4"/>
    <dgm:cxn modelId="{B536FCF9-13A5-F543-8462-214DF5AD0E7F}" type="presParOf" srcId="{A48730EE-C56E-6A44-B335-A45EA244B145}" destId="{F070ED6C-A1E3-CD42-A8CB-CEB717CD080D}" srcOrd="1" destOrd="0" presId="urn:microsoft.com/office/officeart/2005/8/layout/bProcess4"/>
    <dgm:cxn modelId="{11B1BB48-63F5-9B4B-8677-9CF4127F1148}" type="presParOf" srcId="{B8674A76-7B5D-3C4D-ABE5-C458C443515D}" destId="{5242B7A6-109E-CD4A-8365-18436C822615}" srcOrd="13" destOrd="0" presId="urn:microsoft.com/office/officeart/2005/8/layout/bProcess4"/>
    <dgm:cxn modelId="{27BD5E2E-F67F-ED4B-8476-8DDAF3E70FDA}" type="presParOf" srcId="{B8674A76-7B5D-3C4D-ABE5-C458C443515D}" destId="{535068DE-0B61-7C45-9373-4C8DF8C55F8B}" srcOrd="14" destOrd="0" presId="urn:microsoft.com/office/officeart/2005/8/layout/bProcess4"/>
    <dgm:cxn modelId="{DA5F80F0-7104-F645-AE89-4B9CD51DAD65}" type="presParOf" srcId="{535068DE-0B61-7C45-9373-4C8DF8C55F8B}" destId="{315EB4BE-9C40-8C40-843A-A93275451A5A}" srcOrd="0" destOrd="0" presId="urn:microsoft.com/office/officeart/2005/8/layout/bProcess4"/>
    <dgm:cxn modelId="{58132889-B201-BA4E-B6C0-DC425CE703AE}" type="presParOf" srcId="{535068DE-0B61-7C45-9373-4C8DF8C55F8B}" destId="{956D5B00-C7D1-0642-8F31-DDD6BF77E379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82EE10-69CE-404F-ABF5-7BBE2A0DB687}">
      <dsp:nvSpPr>
        <dsp:cNvPr id="0" name=""/>
        <dsp:cNvSpPr/>
      </dsp:nvSpPr>
      <dsp:spPr>
        <a:xfrm rot="5400000">
          <a:off x="-111034" y="988634"/>
          <a:ext cx="1539913" cy="185899"/>
        </a:xfrm>
        <a:prstGeom prst="rect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tint val="60000"/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E9321AE-D022-E346-8462-0AC6AD36D303}">
      <dsp:nvSpPr>
        <dsp:cNvPr id="0" name=""/>
        <dsp:cNvSpPr/>
      </dsp:nvSpPr>
      <dsp:spPr>
        <a:xfrm>
          <a:off x="241189" y="2877"/>
          <a:ext cx="2065545" cy="123932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Make it Effective	</a:t>
          </a:r>
          <a:endParaRPr lang="en-US" sz="2300" kern="1200" dirty="0"/>
        </a:p>
      </dsp:txBody>
      <dsp:txXfrm>
        <a:off x="277488" y="39176"/>
        <a:ext cx="1992947" cy="1166729"/>
      </dsp:txXfrm>
    </dsp:sp>
    <dsp:sp modelId="{C1956F43-C9EF-3E41-82B2-17D6C9B25EAF}">
      <dsp:nvSpPr>
        <dsp:cNvPr id="0" name=""/>
        <dsp:cNvSpPr/>
      </dsp:nvSpPr>
      <dsp:spPr>
        <a:xfrm rot="5400000">
          <a:off x="-111034" y="2537793"/>
          <a:ext cx="1539913" cy="185899"/>
        </a:xfrm>
        <a:prstGeom prst="rect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tint val="60000"/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FDE1389-3A27-F34D-B6C5-0FF6AAC66CAF}">
      <dsp:nvSpPr>
        <dsp:cNvPr id="0" name=""/>
        <dsp:cNvSpPr/>
      </dsp:nvSpPr>
      <dsp:spPr>
        <a:xfrm>
          <a:off x="241189" y="1552036"/>
          <a:ext cx="2065545" cy="123932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Adapt</a:t>
          </a:r>
          <a:endParaRPr lang="en-US" sz="2300" kern="1200" dirty="0"/>
        </a:p>
      </dsp:txBody>
      <dsp:txXfrm>
        <a:off x="277488" y="1588335"/>
        <a:ext cx="1992947" cy="1166729"/>
      </dsp:txXfrm>
    </dsp:sp>
    <dsp:sp modelId="{4461F395-B464-2A4C-9507-EB92091FA293}">
      <dsp:nvSpPr>
        <dsp:cNvPr id="0" name=""/>
        <dsp:cNvSpPr/>
      </dsp:nvSpPr>
      <dsp:spPr>
        <a:xfrm>
          <a:off x="663544" y="3312373"/>
          <a:ext cx="2737929" cy="185899"/>
        </a:xfrm>
        <a:prstGeom prst="rect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tint val="60000"/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B9E5F63-F5AD-EA48-9386-3CC279CEB8A4}">
      <dsp:nvSpPr>
        <dsp:cNvPr id="0" name=""/>
        <dsp:cNvSpPr/>
      </dsp:nvSpPr>
      <dsp:spPr>
        <a:xfrm>
          <a:off x="241189" y="3101195"/>
          <a:ext cx="2065545" cy="123932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Engage</a:t>
          </a:r>
          <a:endParaRPr lang="en-US" sz="2300" kern="1200" dirty="0"/>
        </a:p>
      </dsp:txBody>
      <dsp:txXfrm>
        <a:off x="277488" y="3137494"/>
        <a:ext cx="1992947" cy="1166729"/>
      </dsp:txXfrm>
    </dsp:sp>
    <dsp:sp modelId="{F377C5D7-80AE-BD49-9FE3-1B331C2B9BA5}">
      <dsp:nvSpPr>
        <dsp:cNvPr id="0" name=""/>
        <dsp:cNvSpPr/>
      </dsp:nvSpPr>
      <dsp:spPr>
        <a:xfrm rot="16200000">
          <a:off x="2636140" y="2537793"/>
          <a:ext cx="1539913" cy="185899"/>
        </a:xfrm>
        <a:prstGeom prst="rect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tint val="60000"/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D4BA0C3-8100-B849-BB30-B0681841F3EF}">
      <dsp:nvSpPr>
        <dsp:cNvPr id="0" name=""/>
        <dsp:cNvSpPr/>
      </dsp:nvSpPr>
      <dsp:spPr>
        <a:xfrm>
          <a:off x="2988365" y="3101195"/>
          <a:ext cx="2065545" cy="123932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Hold Accountable</a:t>
          </a:r>
          <a:endParaRPr lang="en-US" sz="2300" kern="1200" dirty="0"/>
        </a:p>
      </dsp:txBody>
      <dsp:txXfrm>
        <a:off x="3024664" y="3137494"/>
        <a:ext cx="1992947" cy="1166729"/>
      </dsp:txXfrm>
    </dsp:sp>
    <dsp:sp modelId="{793F2134-59C3-5548-BDF2-A567FA861833}">
      <dsp:nvSpPr>
        <dsp:cNvPr id="0" name=""/>
        <dsp:cNvSpPr/>
      </dsp:nvSpPr>
      <dsp:spPr>
        <a:xfrm rot="16200000">
          <a:off x="2636140" y="988634"/>
          <a:ext cx="1539913" cy="185899"/>
        </a:xfrm>
        <a:prstGeom prst="rect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tint val="60000"/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AAFF95C-5763-7144-9147-60E678D2631B}">
      <dsp:nvSpPr>
        <dsp:cNvPr id="0" name=""/>
        <dsp:cNvSpPr/>
      </dsp:nvSpPr>
      <dsp:spPr>
        <a:xfrm>
          <a:off x="2988365" y="1552036"/>
          <a:ext cx="2065545" cy="123932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Examples</a:t>
          </a:r>
          <a:endParaRPr lang="en-US" sz="2300" kern="1200" dirty="0"/>
        </a:p>
      </dsp:txBody>
      <dsp:txXfrm>
        <a:off x="3024664" y="1588335"/>
        <a:ext cx="1992947" cy="1166729"/>
      </dsp:txXfrm>
    </dsp:sp>
    <dsp:sp modelId="{809129BD-4164-6E4A-9982-439E9A8BA35F}">
      <dsp:nvSpPr>
        <dsp:cNvPr id="0" name=""/>
        <dsp:cNvSpPr/>
      </dsp:nvSpPr>
      <dsp:spPr>
        <a:xfrm>
          <a:off x="3410720" y="214054"/>
          <a:ext cx="2737929" cy="185899"/>
        </a:xfrm>
        <a:prstGeom prst="rect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tint val="60000"/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86C257C-C79A-F546-8120-9F0B21BDC778}">
      <dsp:nvSpPr>
        <dsp:cNvPr id="0" name=""/>
        <dsp:cNvSpPr/>
      </dsp:nvSpPr>
      <dsp:spPr>
        <a:xfrm>
          <a:off x="2988365" y="2877"/>
          <a:ext cx="2065545" cy="123932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Logistics</a:t>
          </a:r>
          <a:endParaRPr lang="en-US" sz="2300" kern="1200" dirty="0"/>
        </a:p>
      </dsp:txBody>
      <dsp:txXfrm>
        <a:off x="3024664" y="39176"/>
        <a:ext cx="1992947" cy="1166729"/>
      </dsp:txXfrm>
    </dsp:sp>
    <dsp:sp modelId="{5242B7A6-109E-CD4A-8365-18436C822615}">
      <dsp:nvSpPr>
        <dsp:cNvPr id="0" name=""/>
        <dsp:cNvSpPr/>
      </dsp:nvSpPr>
      <dsp:spPr>
        <a:xfrm rot="5400000">
          <a:off x="5383316" y="988634"/>
          <a:ext cx="1539913" cy="185899"/>
        </a:xfrm>
        <a:prstGeom prst="rect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tint val="60000"/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070ED6C-A1E3-CD42-A8CB-CEB717CD080D}">
      <dsp:nvSpPr>
        <dsp:cNvPr id="0" name=""/>
        <dsp:cNvSpPr/>
      </dsp:nvSpPr>
      <dsp:spPr>
        <a:xfrm>
          <a:off x="5735540" y="2877"/>
          <a:ext cx="2065545" cy="123932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Steps</a:t>
          </a:r>
          <a:endParaRPr lang="en-US" sz="2300" kern="1200" dirty="0"/>
        </a:p>
      </dsp:txBody>
      <dsp:txXfrm>
        <a:off x="5771839" y="39176"/>
        <a:ext cx="1992947" cy="1166729"/>
      </dsp:txXfrm>
    </dsp:sp>
    <dsp:sp modelId="{956D5B00-C7D1-0642-8F31-DDD6BF77E379}">
      <dsp:nvSpPr>
        <dsp:cNvPr id="0" name=""/>
        <dsp:cNvSpPr/>
      </dsp:nvSpPr>
      <dsp:spPr>
        <a:xfrm>
          <a:off x="5735540" y="1552036"/>
          <a:ext cx="2065545" cy="123932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Tools</a:t>
          </a:r>
          <a:endParaRPr lang="en-US" sz="2300" kern="1200" dirty="0"/>
        </a:p>
      </dsp:txBody>
      <dsp:txXfrm>
        <a:off x="5771839" y="1588335"/>
        <a:ext cx="1992947" cy="116672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82EE10-69CE-404F-ABF5-7BBE2A0DB687}">
      <dsp:nvSpPr>
        <dsp:cNvPr id="0" name=""/>
        <dsp:cNvSpPr/>
      </dsp:nvSpPr>
      <dsp:spPr>
        <a:xfrm rot="5400000">
          <a:off x="-111034" y="988634"/>
          <a:ext cx="1539913" cy="185899"/>
        </a:xfrm>
        <a:prstGeom prst="rect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tint val="60000"/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E9321AE-D022-E346-8462-0AC6AD36D303}">
      <dsp:nvSpPr>
        <dsp:cNvPr id="0" name=""/>
        <dsp:cNvSpPr/>
      </dsp:nvSpPr>
      <dsp:spPr>
        <a:xfrm>
          <a:off x="241189" y="2877"/>
          <a:ext cx="2065545" cy="123932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Make it Effective	</a:t>
          </a:r>
          <a:endParaRPr lang="en-US" sz="2300" kern="1200" dirty="0"/>
        </a:p>
      </dsp:txBody>
      <dsp:txXfrm>
        <a:off x="277488" y="39176"/>
        <a:ext cx="1992947" cy="1166729"/>
      </dsp:txXfrm>
    </dsp:sp>
    <dsp:sp modelId="{C1956F43-C9EF-3E41-82B2-17D6C9B25EAF}">
      <dsp:nvSpPr>
        <dsp:cNvPr id="0" name=""/>
        <dsp:cNvSpPr/>
      </dsp:nvSpPr>
      <dsp:spPr>
        <a:xfrm rot="5400000">
          <a:off x="-111034" y="2537793"/>
          <a:ext cx="1539913" cy="185899"/>
        </a:xfrm>
        <a:prstGeom prst="rect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tint val="60000"/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FDE1389-3A27-F34D-B6C5-0FF6AAC66CAF}">
      <dsp:nvSpPr>
        <dsp:cNvPr id="0" name=""/>
        <dsp:cNvSpPr/>
      </dsp:nvSpPr>
      <dsp:spPr>
        <a:xfrm>
          <a:off x="241189" y="1552036"/>
          <a:ext cx="2065545" cy="123932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Adapt</a:t>
          </a:r>
          <a:endParaRPr lang="en-US" sz="2300" kern="1200" dirty="0"/>
        </a:p>
      </dsp:txBody>
      <dsp:txXfrm>
        <a:off x="277488" y="1588335"/>
        <a:ext cx="1992947" cy="1166729"/>
      </dsp:txXfrm>
    </dsp:sp>
    <dsp:sp modelId="{4461F395-B464-2A4C-9507-EB92091FA293}">
      <dsp:nvSpPr>
        <dsp:cNvPr id="0" name=""/>
        <dsp:cNvSpPr/>
      </dsp:nvSpPr>
      <dsp:spPr>
        <a:xfrm>
          <a:off x="663544" y="3312373"/>
          <a:ext cx="2737929" cy="185899"/>
        </a:xfrm>
        <a:prstGeom prst="rect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tint val="60000"/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B9E5F63-F5AD-EA48-9386-3CC279CEB8A4}">
      <dsp:nvSpPr>
        <dsp:cNvPr id="0" name=""/>
        <dsp:cNvSpPr/>
      </dsp:nvSpPr>
      <dsp:spPr>
        <a:xfrm>
          <a:off x="241189" y="3101195"/>
          <a:ext cx="2065545" cy="123932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Engage</a:t>
          </a:r>
          <a:endParaRPr lang="en-US" sz="2300" kern="1200" dirty="0"/>
        </a:p>
      </dsp:txBody>
      <dsp:txXfrm>
        <a:off x="277488" y="3137494"/>
        <a:ext cx="1992947" cy="1166729"/>
      </dsp:txXfrm>
    </dsp:sp>
    <dsp:sp modelId="{F377C5D7-80AE-BD49-9FE3-1B331C2B9BA5}">
      <dsp:nvSpPr>
        <dsp:cNvPr id="0" name=""/>
        <dsp:cNvSpPr/>
      </dsp:nvSpPr>
      <dsp:spPr>
        <a:xfrm rot="16200000">
          <a:off x="2636140" y="2537793"/>
          <a:ext cx="1539913" cy="185899"/>
        </a:xfrm>
        <a:prstGeom prst="rect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tint val="60000"/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D4BA0C3-8100-B849-BB30-B0681841F3EF}">
      <dsp:nvSpPr>
        <dsp:cNvPr id="0" name=""/>
        <dsp:cNvSpPr/>
      </dsp:nvSpPr>
      <dsp:spPr>
        <a:xfrm>
          <a:off x="2988365" y="3101195"/>
          <a:ext cx="2065545" cy="123932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Hold Accountable</a:t>
          </a:r>
          <a:endParaRPr lang="en-US" sz="2300" kern="1200" dirty="0"/>
        </a:p>
      </dsp:txBody>
      <dsp:txXfrm>
        <a:off x="3024664" y="3137494"/>
        <a:ext cx="1992947" cy="1166729"/>
      </dsp:txXfrm>
    </dsp:sp>
    <dsp:sp modelId="{793F2134-59C3-5548-BDF2-A567FA861833}">
      <dsp:nvSpPr>
        <dsp:cNvPr id="0" name=""/>
        <dsp:cNvSpPr/>
      </dsp:nvSpPr>
      <dsp:spPr>
        <a:xfrm rot="16200000">
          <a:off x="2636140" y="988634"/>
          <a:ext cx="1539913" cy="185899"/>
        </a:xfrm>
        <a:prstGeom prst="rect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tint val="60000"/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AAFF95C-5763-7144-9147-60E678D2631B}">
      <dsp:nvSpPr>
        <dsp:cNvPr id="0" name=""/>
        <dsp:cNvSpPr/>
      </dsp:nvSpPr>
      <dsp:spPr>
        <a:xfrm>
          <a:off x="2988365" y="1552036"/>
          <a:ext cx="2065545" cy="123932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Examples</a:t>
          </a:r>
          <a:endParaRPr lang="en-US" sz="2300" kern="1200" dirty="0"/>
        </a:p>
      </dsp:txBody>
      <dsp:txXfrm>
        <a:off x="3024664" y="1588335"/>
        <a:ext cx="1992947" cy="1166729"/>
      </dsp:txXfrm>
    </dsp:sp>
    <dsp:sp modelId="{809129BD-4164-6E4A-9982-439E9A8BA35F}">
      <dsp:nvSpPr>
        <dsp:cNvPr id="0" name=""/>
        <dsp:cNvSpPr/>
      </dsp:nvSpPr>
      <dsp:spPr>
        <a:xfrm>
          <a:off x="3410720" y="214054"/>
          <a:ext cx="2737929" cy="185899"/>
        </a:xfrm>
        <a:prstGeom prst="rect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tint val="60000"/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86C257C-C79A-F546-8120-9F0B21BDC778}">
      <dsp:nvSpPr>
        <dsp:cNvPr id="0" name=""/>
        <dsp:cNvSpPr/>
      </dsp:nvSpPr>
      <dsp:spPr>
        <a:xfrm>
          <a:off x="2988365" y="2877"/>
          <a:ext cx="2065545" cy="123932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Logistics</a:t>
          </a:r>
          <a:endParaRPr lang="en-US" sz="2300" kern="1200" dirty="0"/>
        </a:p>
      </dsp:txBody>
      <dsp:txXfrm>
        <a:off x="3024664" y="39176"/>
        <a:ext cx="1992947" cy="1166729"/>
      </dsp:txXfrm>
    </dsp:sp>
    <dsp:sp modelId="{5242B7A6-109E-CD4A-8365-18436C822615}">
      <dsp:nvSpPr>
        <dsp:cNvPr id="0" name=""/>
        <dsp:cNvSpPr/>
      </dsp:nvSpPr>
      <dsp:spPr>
        <a:xfrm rot="5400000">
          <a:off x="5383316" y="988634"/>
          <a:ext cx="1539913" cy="185899"/>
        </a:xfrm>
        <a:prstGeom prst="rect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tint val="60000"/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070ED6C-A1E3-CD42-A8CB-CEB717CD080D}">
      <dsp:nvSpPr>
        <dsp:cNvPr id="0" name=""/>
        <dsp:cNvSpPr/>
      </dsp:nvSpPr>
      <dsp:spPr>
        <a:xfrm>
          <a:off x="5735540" y="2877"/>
          <a:ext cx="2065545" cy="123932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Steps</a:t>
          </a:r>
          <a:endParaRPr lang="en-US" sz="2300" kern="1200" dirty="0"/>
        </a:p>
      </dsp:txBody>
      <dsp:txXfrm>
        <a:off x="5771839" y="39176"/>
        <a:ext cx="1992947" cy="1166729"/>
      </dsp:txXfrm>
    </dsp:sp>
    <dsp:sp modelId="{956D5B00-C7D1-0642-8F31-DDD6BF77E379}">
      <dsp:nvSpPr>
        <dsp:cNvPr id="0" name=""/>
        <dsp:cNvSpPr/>
      </dsp:nvSpPr>
      <dsp:spPr>
        <a:xfrm>
          <a:off x="5735540" y="1552036"/>
          <a:ext cx="2065545" cy="123932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Tools</a:t>
          </a:r>
          <a:endParaRPr lang="en-US" sz="2300" kern="1200" dirty="0"/>
        </a:p>
      </dsp:txBody>
      <dsp:txXfrm>
        <a:off x="5771839" y="1588335"/>
        <a:ext cx="1992947" cy="116672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82EE10-69CE-404F-ABF5-7BBE2A0DB687}">
      <dsp:nvSpPr>
        <dsp:cNvPr id="0" name=""/>
        <dsp:cNvSpPr/>
      </dsp:nvSpPr>
      <dsp:spPr>
        <a:xfrm rot="5400000">
          <a:off x="-111034" y="988634"/>
          <a:ext cx="1539913" cy="185899"/>
        </a:xfrm>
        <a:prstGeom prst="rect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tint val="60000"/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E9321AE-D022-E346-8462-0AC6AD36D303}">
      <dsp:nvSpPr>
        <dsp:cNvPr id="0" name=""/>
        <dsp:cNvSpPr/>
      </dsp:nvSpPr>
      <dsp:spPr>
        <a:xfrm>
          <a:off x="241189" y="2877"/>
          <a:ext cx="2065545" cy="123932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Make it Effective	</a:t>
          </a:r>
          <a:endParaRPr lang="en-US" sz="2300" kern="1200" dirty="0"/>
        </a:p>
      </dsp:txBody>
      <dsp:txXfrm>
        <a:off x="277488" y="39176"/>
        <a:ext cx="1992947" cy="1166729"/>
      </dsp:txXfrm>
    </dsp:sp>
    <dsp:sp modelId="{C1956F43-C9EF-3E41-82B2-17D6C9B25EAF}">
      <dsp:nvSpPr>
        <dsp:cNvPr id="0" name=""/>
        <dsp:cNvSpPr/>
      </dsp:nvSpPr>
      <dsp:spPr>
        <a:xfrm rot="5400000">
          <a:off x="-111034" y="2537793"/>
          <a:ext cx="1539913" cy="185899"/>
        </a:xfrm>
        <a:prstGeom prst="rect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tint val="60000"/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FDE1389-3A27-F34D-B6C5-0FF6AAC66CAF}">
      <dsp:nvSpPr>
        <dsp:cNvPr id="0" name=""/>
        <dsp:cNvSpPr/>
      </dsp:nvSpPr>
      <dsp:spPr>
        <a:xfrm>
          <a:off x="241189" y="1552036"/>
          <a:ext cx="2065545" cy="123932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Adapt</a:t>
          </a:r>
          <a:endParaRPr lang="en-US" sz="2300" kern="1200" dirty="0"/>
        </a:p>
      </dsp:txBody>
      <dsp:txXfrm>
        <a:off x="277488" y="1588335"/>
        <a:ext cx="1992947" cy="1166729"/>
      </dsp:txXfrm>
    </dsp:sp>
    <dsp:sp modelId="{4461F395-B464-2A4C-9507-EB92091FA293}">
      <dsp:nvSpPr>
        <dsp:cNvPr id="0" name=""/>
        <dsp:cNvSpPr/>
      </dsp:nvSpPr>
      <dsp:spPr>
        <a:xfrm>
          <a:off x="663544" y="3312373"/>
          <a:ext cx="2737929" cy="185899"/>
        </a:xfrm>
        <a:prstGeom prst="rect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tint val="60000"/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B9E5F63-F5AD-EA48-9386-3CC279CEB8A4}">
      <dsp:nvSpPr>
        <dsp:cNvPr id="0" name=""/>
        <dsp:cNvSpPr/>
      </dsp:nvSpPr>
      <dsp:spPr>
        <a:xfrm>
          <a:off x="241189" y="3101195"/>
          <a:ext cx="2065545" cy="123932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Engage</a:t>
          </a:r>
          <a:endParaRPr lang="en-US" sz="2300" kern="1200" dirty="0"/>
        </a:p>
      </dsp:txBody>
      <dsp:txXfrm>
        <a:off x="277488" y="3137494"/>
        <a:ext cx="1992947" cy="1166729"/>
      </dsp:txXfrm>
    </dsp:sp>
    <dsp:sp modelId="{F377C5D7-80AE-BD49-9FE3-1B331C2B9BA5}">
      <dsp:nvSpPr>
        <dsp:cNvPr id="0" name=""/>
        <dsp:cNvSpPr/>
      </dsp:nvSpPr>
      <dsp:spPr>
        <a:xfrm rot="16200000">
          <a:off x="2636140" y="2537793"/>
          <a:ext cx="1539913" cy="185899"/>
        </a:xfrm>
        <a:prstGeom prst="rect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tint val="60000"/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D4BA0C3-8100-B849-BB30-B0681841F3EF}">
      <dsp:nvSpPr>
        <dsp:cNvPr id="0" name=""/>
        <dsp:cNvSpPr/>
      </dsp:nvSpPr>
      <dsp:spPr>
        <a:xfrm>
          <a:off x="2988365" y="3101195"/>
          <a:ext cx="2065545" cy="123932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Hold Accountable</a:t>
          </a:r>
          <a:endParaRPr lang="en-US" sz="2300" kern="1200" dirty="0"/>
        </a:p>
      </dsp:txBody>
      <dsp:txXfrm>
        <a:off x="3024664" y="3137494"/>
        <a:ext cx="1992947" cy="1166729"/>
      </dsp:txXfrm>
    </dsp:sp>
    <dsp:sp modelId="{793F2134-59C3-5548-BDF2-A567FA861833}">
      <dsp:nvSpPr>
        <dsp:cNvPr id="0" name=""/>
        <dsp:cNvSpPr/>
      </dsp:nvSpPr>
      <dsp:spPr>
        <a:xfrm rot="16200000">
          <a:off x="2636140" y="988634"/>
          <a:ext cx="1539913" cy="185899"/>
        </a:xfrm>
        <a:prstGeom prst="rect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tint val="60000"/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AAFF95C-5763-7144-9147-60E678D2631B}">
      <dsp:nvSpPr>
        <dsp:cNvPr id="0" name=""/>
        <dsp:cNvSpPr/>
      </dsp:nvSpPr>
      <dsp:spPr>
        <a:xfrm>
          <a:off x="2988365" y="1552036"/>
          <a:ext cx="2065545" cy="123932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Examples</a:t>
          </a:r>
          <a:endParaRPr lang="en-US" sz="2300" kern="1200" dirty="0"/>
        </a:p>
      </dsp:txBody>
      <dsp:txXfrm>
        <a:off x="3024664" y="1588335"/>
        <a:ext cx="1992947" cy="1166729"/>
      </dsp:txXfrm>
    </dsp:sp>
    <dsp:sp modelId="{809129BD-4164-6E4A-9982-439E9A8BA35F}">
      <dsp:nvSpPr>
        <dsp:cNvPr id="0" name=""/>
        <dsp:cNvSpPr/>
      </dsp:nvSpPr>
      <dsp:spPr>
        <a:xfrm>
          <a:off x="3410720" y="214054"/>
          <a:ext cx="2737929" cy="185899"/>
        </a:xfrm>
        <a:prstGeom prst="rect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tint val="60000"/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86C257C-C79A-F546-8120-9F0B21BDC778}">
      <dsp:nvSpPr>
        <dsp:cNvPr id="0" name=""/>
        <dsp:cNvSpPr/>
      </dsp:nvSpPr>
      <dsp:spPr>
        <a:xfrm>
          <a:off x="2988365" y="2877"/>
          <a:ext cx="2065545" cy="123932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Logistics</a:t>
          </a:r>
          <a:endParaRPr lang="en-US" sz="2300" kern="1200" dirty="0"/>
        </a:p>
      </dsp:txBody>
      <dsp:txXfrm>
        <a:off x="3024664" y="39176"/>
        <a:ext cx="1992947" cy="1166729"/>
      </dsp:txXfrm>
    </dsp:sp>
    <dsp:sp modelId="{5242B7A6-109E-CD4A-8365-18436C822615}">
      <dsp:nvSpPr>
        <dsp:cNvPr id="0" name=""/>
        <dsp:cNvSpPr/>
      </dsp:nvSpPr>
      <dsp:spPr>
        <a:xfrm rot="5400000">
          <a:off x="5383316" y="988634"/>
          <a:ext cx="1539913" cy="185899"/>
        </a:xfrm>
        <a:prstGeom prst="rect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tint val="60000"/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070ED6C-A1E3-CD42-A8CB-CEB717CD080D}">
      <dsp:nvSpPr>
        <dsp:cNvPr id="0" name=""/>
        <dsp:cNvSpPr/>
      </dsp:nvSpPr>
      <dsp:spPr>
        <a:xfrm>
          <a:off x="5735540" y="2877"/>
          <a:ext cx="2065545" cy="123932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Steps</a:t>
          </a:r>
          <a:endParaRPr lang="en-US" sz="2300" kern="1200" dirty="0"/>
        </a:p>
      </dsp:txBody>
      <dsp:txXfrm>
        <a:off x="5771839" y="39176"/>
        <a:ext cx="1992947" cy="1166729"/>
      </dsp:txXfrm>
    </dsp:sp>
    <dsp:sp modelId="{956D5B00-C7D1-0642-8F31-DDD6BF77E379}">
      <dsp:nvSpPr>
        <dsp:cNvPr id="0" name=""/>
        <dsp:cNvSpPr/>
      </dsp:nvSpPr>
      <dsp:spPr>
        <a:xfrm>
          <a:off x="5735540" y="1552036"/>
          <a:ext cx="2065545" cy="123932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Tools</a:t>
          </a:r>
          <a:endParaRPr lang="en-US" sz="2300" kern="1200" dirty="0"/>
        </a:p>
      </dsp:txBody>
      <dsp:txXfrm>
        <a:off x="5771839" y="1588335"/>
        <a:ext cx="1992947" cy="116672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82EE10-69CE-404F-ABF5-7BBE2A0DB687}">
      <dsp:nvSpPr>
        <dsp:cNvPr id="0" name=""/>
        <dsp:cNvSpPr/>
      </dsp:nvSpPr>
      <dsp:spPr>
        <a:xfrm rot="5400000">
          <a:off x="-111034" y="988634"/>
          <a:ext cx="1539913" cy="185899"/>
        </a:xfrm>
        <a:prstGeom prst="rect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tint val="60000"/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E9321AE-D022-E346-8462-0AC6AD36D303}">
      <dsp:nvSpPr>
        <dsp:cNvPr id="0" name=""/>
        <dsp:cNvSpPr/>
      </dsp:nvSpPr>
      <dsp:spPr>
        <a:xfrm>
          <a:off x="241189" y="2877"/>
          <a:ext cx="2065545" cy="123932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Make it Effective	</a:t>
          </a:r>
          <a:endParaRPr lang="en-US" sz="2300" kern="1200" dirty="0"/>
        </a:p>
      </dsp:txBody>
      <dsp:txXfrm>
        <a:off x="277488" y="39176"/>
        <a:ext cx="1992947" cy="1166729"/>
      </dsp:txXfrm>
    </dsp:sp>
    <dsp:sp modelId="{C1956F43-C9EF-3E41-82B2-17D6C9B25EAF}">
      <dsp:nvSpPr>
        <dsp:cNvPr id="0" name=""/>
        <dsp:cNvSpPr/>
      </dsp:nvSpPr>
      <dsp:spPr>
        <a:xfrm rot="5400000">
          <a:off x="-111034" y="2537793"/>
          <a:ext cx="1539913" cy="185899"/>
        </a:xfrm>
        <a:prstGeom prst="rect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tint val="60000"/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FDE1389-3A27-F34D-B6C5-0FF6AAC66CAF}">
      <dsp:nvSpPr>
        <dsp:cNvPr id="0" name=""/>
        <dsp:cNvSpPr/>
      </dsp:nvSpPr>
      <dsp:spPr>
        <a:xfrm>
          <a:off x="241189" y="1552036"/>
          <a:ext cx="2065545" cy="123932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Adapt</a:t>
          </a:r>
          <a:endParaRPr lang="en-US" sz="2300" kern="1200" dirty="0"/>
        </a:p>
      </dsp:txBody>
      <dsp:txXfrm>
        <a:off x="277488" y="1588335"/>
        <a:ext cx="1992947" cy="1166729"/>
      </dsp:txXfrm>
    </dsp:sp>
    <dsp:sp modelId="{4461F395-B464-2A4C-9507-EB92091FA293}">
      <dsp:nvSpPr>
        <dsp:cNvPr id="0" name=""/>
        <dsp:cNvSpPr/>
      </dsp:nvSpPr>
      <dsp:spPr>
        <a:xfrm>
          <a:off x="663544" y="3312373"/>
          <a:ext cx="2737929" cy="185899"/>
        </a:xfrm>
        <a:prstGeom prst="rect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tint val="60000"/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B9E5F63-F5AD-EA48-9386-3CC279CEB8A4}">
      <dsp:nvSpPr>
        <dsp:cNvPr id="0" name=""/>
        <dsp:cNvSpPr/>
      </dsp:nvSpPr>
      <dsp:spPr>
        <a:xfrm>
          <a:off x="241189" y="3101195"/>
          <a:ext cx="2065545" cy="123932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Engage</a:t>
          </a:r>
          <a:endParaRPr lang="en-US" sz="2300" kern="1200" dirty="0"/>
        </a:p>
      </dsp:txBody>
      <dsp:txXfrm>
        <a:off x="277488" y="3137494"/>
        <a:ext cx="1992947" cy="1166729"/>
      </dsp:txXfrm>
    </dsp:sp>
    <dsp:sp modelId="{F377C5D7-80AE-BD49-9FE3-1B331C2B9BA5}">
      <dsp:nvSpPr>
        <dsp:cNvPr id="0" name=""/>
        <dsp:cNvSpPr/>
      </dsp:nvSpPr>
      <dsp:spPr>
        <a:xfrm rot="16200000">
          <a:off x="2636140" y="2537793"/>
          <a:ext cx="1539913" cy="185899"/>
        </a:xfrm>
        <a:prstGeom prst="rect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tint val="60000"/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D4BA0C3-8100-B849-BB30-B0681841F3EF}">
      <dsp:nvSpPr>
        <dsp:cNvPr id="0" name=""/>
        <dsp:cNvSpPr/>
      </dsp:nvSpPr>
      <dsp:spPr>
        <a:xfrm>
          <a:off x="2988365" y="3101195"/>
          <a:ext cx="2065545" cy="123932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Hold Accountable</a:t>
          </a:r>
          <a:endParaRPr lang="en-US" sz="2300" kern="1200" dirty="0"/>
        </a:p>
      </dsp:txBody>
      <dsp:txXfrm>
        <a:off x="3024664" y="3137494"/>
        <a:ext cx="1992947" cy="1166729"/>
      </dsp:txXfrm>
    </dsp:sp>
    <dsp:sp modelId="{793F2134-59C3-5548-BDF2-A567FA861833}">
      <dsp:nvSpPr>
        <dsp:cNvPr id="0" name=""/>
        <dsp:cNvSpPr/>
      </dsp:nvSpPr>
      <dsp:spPr>
        <a:xfrm rot="16200000">
          <a:off x="2636140" y="988634"/>
          <a:ext cx="1539913" cy="185899"/>
        </a:xfrm>
        <a:prstGeom prst="rect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tint val="60000"/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AAFF95C-5763-7144-9147-60E678D2631B}">
      <dsp:nvSpPr>
        <dsp:cNvPr id="0" name=""/>
        <dsp:cNvSpPr/>
      </dsp:nvSpPr>
      <dsp:spPr>
        <a:xfrm>
          <a:off x="2988365" y="1552036"/>
          <a:ext cx="2065545" cy="123932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Examples</a:t>
          </a:r>
          <a:endParaRPr lang="en-US" sz="2300" kern="1200" dirty="0"/>
        </a:p>
      </dsp:txBody>
      <dsp:txXfrm>
        <a:off x="3024664" y="1588335"/>
        <a:ext cx="1992947" cy="1166729"/>
      </dsp:txXfrm>
    </dsp:sp>
    <dsp:sp modelId="{809129BD-4164-6E4A-9982-439E9A8BA35F}">
      <dsp:nvSpPr>
        <dsp:cNvPr id="0" name=""/>
        <dsp:cNvSpPr/>
      </dsp:nvSpPr>
      <dsp:spPr>
        <a:xfrm>
          <a:off x="3410720" y="214054"/>
          <a:ext cx="2737929" cy="185899"/>
        </a:xfrm>
        <a:prstGeom prst="rect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tint val="60000"/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86C257C-C79A-F546-8120-9F0B21BDC778}">
      <dsp:nvSpPr>
        <dsp:cNvPr id="0" name=""/>
        <dsp:cNvSpPr/>
      </dsp:nvSpPr>
      <dsp:spPr>
        <a:xfrm>
          <a:off x="2988365" y="2877"/>
          <a:ext cx="2065545" cy="123932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Logistics</a:t>
          </a:r>
          <a:endParaRPr lang="en-US" sz="2300" kern="1200" dirty="0"/>
        </a:p>
      </dsp:txBody>
      <dsp:txXfrm>
        <a:off x="3024664" y="39176"/>
        <a:ext cx="1992947" cy="1166729"/>
      </dsp:txXfrm>
    </dsp:sp>
    <dsp:sp modelId="{5242B7A6-109E-CD4A-8365-18436C822615}">
      <dsp:nvSpPr>
        <dsp:cNvPr id="0" name=""/>
        <dsp:cNvSpPr/>
      </dsp:nvSpPr>
      <dsp:spPr>
        <a:xfrm rot="5400000">
          <a:off x="5383316" y="988634"/>
          <a:ext cx="1539913" cy="185899"/>
        </a:xfrm>
        <a:prstGeom prst="rect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tint val="60000"/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070ED6C-A1E3-CD42-A8CB-CEB717CD080D}">
      <dsp:nvSpPr>
        <dsp:cNvPr id="0" name=""/>
        <dsp:cNvSpPr/>
      </dsp:nvSpPr>
      <dsp:spPr>
        <a:xfrm>
          <a:off x="5735540" y="2877"/>
          <a:ext cx="2065545" cy="123932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Steps</a:t>
          </a:r>
          <a:endParaRPr lang="en-US" sz="2300" kern="1200" dirty="0"/>
        </a:p>
      </dsp:txBody>
      <dsp:txXfrm>
        <a:off x="5771839" y="39176"/>
        <a:ext cx="1992947" cy="1166729"/>
      </dsp:txXfrm>
    </dsp:sp>
    <dsp:sp modelId="{956D5B00-C7D1-0642-8F31-DDD6BF77E379}">
      <dsp:nvSpPr>
        <dsp:cNvPr id="0" name=""/>
        <dsp:cNvSpPr/>
      </dsp:nvSpPr>
      <dsp:spPr>
        <a:xfrm>
          <a:off x="5735540" y="1552036"/>
          <a:ext cx="2065545" cy="123932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Tools</a:t>
          </a:r>
          <a:endParaRPr lang="en-US" sz="2300" kern="1200" dirty="0"/>
        </a:p>
      </dsp:txBody>
      <dsp:txXfrm>
        <a:off x="5771839" y="1588335"/>
        <a:ext cx="1992947" cy="116672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82EE10-69CE-404F-ABF5-7BBE2A0DB687}">
      <dsp:nvSpPr>
        <dsp:cNvPr id="0" name=""/>
        <dsp:cNvSpPr/>
      </dsp:nvSpPr>
      <dsp:spPr>
        <a:xfrm rot="5400000">
          <a:off x="-111034" y="988634"/>
          <a:ext cx="1539913" cy="185899"/>
        </a:xfrm>
        <a:prstGeom prst="rect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tint val="60000"/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E9321AE-D022-E346-8462-0AC6AD36D303}">
      <dsp:nvSpPr>
        <dsp:cNvPr id="0" name=""/>
        <dsp:cNvSpPr/>
      </dsp:nvSpPr>
      <dsp:spPr>
        <a:xfrm>
          <a:off x="241189" y="2877"/>
          <a:ext cx="2065545" cy="123932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Make it Effective	</a:t>
          </a:r>
          <a:endParaRPr lang="en-US" sz="2300" kern="1200" dirty="0"/>
        </a:p>
      </dsp:txBody>
      <dsp:txXfrm>
        <a:off x="277488" y="39176"/>
        <a:ext cx="1992947" cy="1166729"/>
      </dsp:txXfrm>
    </dsp:sp>
    <dsp:sp modelId="{C1956F43-C9EF-3E41-82B2-17D6C9B25EAF}">
      <dsp:nvSpPr>
        <dsp:cNvPr id="0" name=""/>
        <dsp:cNvSpPr/>
      </dsp:nvSpPr>
      <dsp:spPr>
        <a:xfrm rot="5400000">
          <a:off x="-111034" y="2537793"/>
          <a:ext cx="1539913" cy="185899"/>
        </a:xfrm>
        <a:prstGeom prst="rect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tint val="60000"/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FDE1389-3A27-F34D-B6C5-0FF6AAC66CAF}">
      <dsp:nvSpPr>
        <dsp:cNvPr id="0" name=""/>
        <dsp:cNvSpPr/>
      </dsp:nvSpPr>
      <dsp:spPr>
        <a:xfrm>
          <a:off x="241189" y="1552036"/>
          <a:ext cx="2065545" cy="123932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Adapt</a:t>
          </a:r>
          <a:endParaRPr lang="en-US" sz="2300" kern="1200" dirty="0"/>
        </a:p>
      </dsp:txBody>
      <dsp:txXfrm>
        <a:off x="277488" y="1588335"/>
        <a:ext cx="1992947" cy="1166729"/>
      </dsp:txXfrm>
    </dsp:sp>
    <dsp:sp modelId="{4461F395-B464-2A4C-9507-EB92091FA293}">
      <dsp:nvSpPr>
        <dsp:cNvPr id="0" name=""/>
        <dsp:cNvSpPr/>
      </dsp:nvSpPr>
      <dsp:spPr>
        <a:xfrm>
          <a:off x="663544" y="3312373"/>
          <a:ext cx="2737929" cy="185899"/>
        </a:xfrm>
        <a:prstGeom prst="rect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tint val="60000"/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B9E5F63-F5AD-EA48-9386-3CC279CEB8A4}">
      <dsp:nvSpPr>
        <dsp:cNvPr id="0" name=""/>
        <dsp:cNvSpPr/>
      </dsp:nvSpPr>
      <dsp:spPr>
        <a:xfrm>
          <a:off x="241189" y="3101195"/>
          <a:ext cx="2065545" cy="123932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Engage</a:t>
          </a:r>
          <a:endParaRPr lang="en-US" sz="2300" kern="1200" dirty="0"/>
        </a:p>
      </dsp:txBody>
      <dsp:txXfrm>
        <a:off x="277488" y="3137494"/>
        <a:ext cx="1992947" cy="1166729"/>
      </dsp:txXfrm>
    </dsp:sp>
    <dsp:sp modelId="{F377C5D7-80AE-BD49-9FE3-1B331C2B9BA5}">
      <dsp:nvSpPr>
        <dsp:cNvPr id="0" name=""/>
        <dsp:cNvSpPr/>
      </dsp:nvSpPr>
      <dsp:spPr>
        <a:xfrm rot="16200000">
          <a:off x="2636140" y="2537793"/>
          <a:ext cx="1539913" cy="185899"/>
        </a:xfrm>
        <a:prstGeom prst="rect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tint val="60000"/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D4BA0C3-8100-B849-BB30-B0681841F3EF}">
      <dsp:nvSpPr>
        <dsp:cNvPr id="0" name=""/>
        <dsp:cNvSpPr/>
      </dsp:nvSpPr>
      <dsp:spPr>
        <a:xfrm>
          <a:off x="2988365" y="3101195"/>
          <a:ext cx="2065545" cy="123932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Hold Accountable</a:t>
          </a:r>
          <a:endParaRPr lang="en-US" sz="2300" kern="1200" dirty="0"/>
        </a:p>
      </dsp:txBody>
      <dsp:txXfrm>
        <a:off x="3024664" y="3137494"/>
        <a:ext cx="1992947" cy="1166729"/>
      </dsp:txXfrm>
    </dsp:sp>
    <dsp:sp modelId="{793F2134-59C3-5548-BDF2-A567FA861833}">
      <dsp:nvSpPr>
        <dsp:cNvPr id="0" name=""/>
        <dsp:cNvSpPr/>
      </dsp:nvSpPr>
      <dsp:spPr>
        <a:xfrm rot="16200000">
          <a:off x="2636140" y="988634"/>
          <a:ext cx="1539913" cy="185899"/>
        </a:xfrm>
        <a:prstGeom prst="rect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tint val="60000"/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AAFF95C-5763-7144-9147-60E678D2631B}">
      <dsp:nvSpPr>
        <dsp:cNvPr id="0" name=""/>
        <dsp:cNvSpPr/>
      </dsp:nvSpPr>
      <dsp:spPr>
        <a:xfrm>
          <a:off x="2988365" y="1552036"/>
          <a:ext cx="2065545" cy="123932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Examples</a:t>
          </a:r>
          <a:endParaRPr lang="en-US" sz="2300" kern="1200" dirty="0"/>
        </a:p>
      </dsp:txBody>
      <dsp:txXfrm>
        <a:off x="3024664" y="1588335"/>
        <a:ext cx="1992947" cy="1166729"/>
      </dsp:txXfrm>
    </dsp:sp>
    <dsp:sp modelId="{809129BD-4164-6E4A-9982-439E9A8BA35F}">
      <dsp:nvSpPr>
        <dsp:cNvPr id="0" name=""/>
        <dsp:cNvSpPr/>
      </dsp:nvSpPr>
      <dsp:spPr>
        <a:xfrm>
          <a:off x="3410720" y="214054"/>
          <a:ext cx="2737929" cy="185899"/>
        </a:xfrm>
        <a:prstGeom prst="rect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tint val="60000"/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86C257C-C79A-F546-8120-9F0B21BDC778}">
      <dsp:nvSpPr>
        <dsp:cNvPr id="0" name=""/>
        <dsp:cNvSpPr/>
      </dsp:nvSpPr>
      <dsp:spPr>
        <a:xfrm>
          <a:off x="2988365" y="2877"/>
          <a:ext cx="2065545" cy="123932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Logistics</a:t>
          </a:r>
          <a:endParaRPr lang="en-US" sz="2300" kern="1200" dirty="0"/>
        </a:p>
      </dsp:txBody>
      <dsp:txXfrm>
        <a:off x="3024664" y="39176"/>
        <a:ext cx="1992947" cy="1166729"/>
      </dsp:txXfrm>
    </dsp:sp>
    <dsp:sp modelId="{5242B7A6-109E-CD4A-8365-18436C822615}">
      <dsp:nvSpPr>
        <dsp:cNvPr id="0" name=""/>
        <dsp:cNvSpPr/>
      </dsp:nvSpPr>
      <dsp:spPr>
        <a:xfrm rot="5400000">
          <a:off x="5383316" y="988634"/>
          <a:ext cx="1539913" cy="185899"/>
        </a:xfrm>
        <a:prstGeom prst="rect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tint val="60000"/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070ED6C-A1E3-CD42-A8CB-CEB717CD080D}">
      <dsp:nvSpPr>
        <dsp:cNvPr id="0" name=""/>
        <dsp:cNvSpPr/>
      </dsp:nvSpPr>
      <dsp:spPr>
        <a:xfrm>
          <a:off x="5735540" y="2877"/>
          <a:ext cx="2065545" cy="123932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Steps</a:t>
          </a:r>
          <a:endParaRPr lang="en-US" sz="2300" kern="1200" dirty="0"/>
        </a:p>
      </dsp:txBody>
      <dsp:txXfrm>
        <a:off x="5771839" y="39176"/>
        <a:ext cx="1992947" cy="1166729"/>
      </dsp:txXfrm>
    </dsp:sp>
    <dsp:sp modelId="{956D5B00-C7D1-0642-8F31-DDD6BF77E379}">
      <dsp:nvSpPr>
        <dsp:cNvPr id="0" name=""/>
        <dsp:cNvSpPr/>
      </dsp:nvSpPr>
      <dsp:spPr>
        <a:xfrm>
          <a:off x="5735540" y="1552036"/>
          <a:ext cx="2065545" cy="123932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Tools</a:t>
          </a:r>
          <a:endParaRPr lang="en-US" sz="2300" kern="1200" dirty="0"/>
        </a:p>
      </dsp:txBody>
      <dsp:txXfrm>
        <a:off x="5771839" y="1588335"/>
        <a:ext cx="1992947" cy="116672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82EE10-69CE-404F-ABF5-7BBE2A0DB687}">
      <dsp:nvSpPr>
        <dsp:cNvPr id="0" name=""/>
        <dsp:cNvSpPr/>
      </dsp:nvSpPr>
      <dsp:spPr>
        <a:xfrm rot="5400000">
          <a:off x="-111034" y="988634"/>
          <a:ext cx="1539913" cy="185899"/>
        </a:xfrm>
        <a:prstGeom prst="rect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tint val="60000"/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E9321AE-D022-E346-8462-0AC6AD36D303}">
      <dsp:nvSpPr>
        <dsp:cNvPr id="0" name=""/>
        <dsp:cNvSpPr/>
      </dsp:nvSpPr>
      <dsp:spPr>
        <a:xfrm>
          <a:off x="241189" y="2877"/>
          <a:ext cx="2065545" cy="123932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Make it Effective	</a:t>
          </a:r>
          <a:endParaRPr lang="en-US" sz="2300" kern="1200" dirty="0"/>
        </a:p>
      </dsp:txBody>
      <dsp:txXfrm>
        <a:off x="277488" y="39176"/>
        <a:ext cx="1992947" cy="1166729"/>
      </dsp:txXfrm>
    </dsp:sp>
    <dsp:sp modelId="{C1956F43-C9EF-3E41-82B2-17D6C9B25EAF}">
      <dsp:nvSpPr>
        <dsp:cNvPr id="0" name=""/>
        <dsp:cNvSpPr/>
      </dsp:nvSpPr>
      <dsp:spPr>
        <a:xfrm rot="5400000">
          <a:off x="-111034" y="2537793"/>
          <a:ext cx="1539913" cy="185899"/>
        </a:xfrm>
        <a:prstGeom prst="rect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tint val="60000"/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FDE1389-3A27-F34D-B6C5-0FF6AAC66CAF}">
      <dsp:nvSpPr>
        <dsp:cNvPr id="0" name=""/>
        <dsp:cNvSpPr/>
      </dsp:nvSpPr>
      <dsp:spPr>
        <a:xfrm>
          <a:off x="241189" y="1552036"/>
          <a:ext cx="2065545" cy="123932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Adapt</a:t>
          </a:r>
          <a:endParaRPr lang="en-US" sz="2300" kern="1200" dirty="0"/>
        </a:p>
      </dsp:txBody>
      <dsp:txXfrm>
        <a:off x="277488" y="1588335"/>
        <a:ext cx="1992947" cy="1166729"/>
      </dsp:txXfrm>
    </dsp:sp>
    <dsp:sp modelId="{4461F395-B464-2A4C-9507-EB92091FA293}">
      <dsp:nvSpPr>
        <dsp:cNvPr id="0" name=""/>
        <dsp:cNvSpPr/>
      </dsp:nvSpPr>
      <dsp:spPr>
        <a:xfrm>
          <a:off x="663544" y="3312373"/>
          <a:ext cx="2737929" cy="185899"/>
        </a:xfrm>
        <a:prstGeom prst="rect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tint val="60000"/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B9E5F63-F5AD-EA48-9386-3CC279CEB8A4}">
      <dsp:nvSpPr>
        <dsp:cNvPr id="0" name=""/>
        <dsp:cNvSpPr/>
      </dsp:nvSpPr>
      <dsp:spPr>
        <a:xfrm>
          <a:off x="241189" y="3101195"/>
          <a:ext cx="2065545" cy="123932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Engage</a:t>
          </a:r>
          <a:endParaRPr lang="en-US" sz="2300" kern="1200" dirty="0"/>
        </a:p>
      </dsp:txBody>
      <dsp:txXfrm>
        <a:off x="277488" y="3137494"/>
        <a:ext cx="1992947" cy="1166729"/>
      </dsp:txXfrm>
    </dsp:sp>
    <dsp:sp modelId="{F377C5D7-80AE-BD49-9FE3-1B331C2B9BA5}">
      <dsp:nvSpPr>
        <dsp:cNvPr id="0" name=""/>
        <dsp:cNvSpPr/>
      </dsp:nvSpPr>
      <dsp:spPr>
        <a:xfrm rot="16200000">
          <a:off x="2636140" y="2537793"/>
          <a:ext cx="1539913" cy="185899"/>
        </a:xfrm>
        <a:prstGeom prst="rect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tint val="60000"/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D4BA0C3-8100-B849-BB30-B0681841F3EF}">
      <dsp:nvSpPr>
        <dsp:cNvPr id="0" name=""/>
        <dsp:cNvSpPr/>
      </dsp:nvSpPr>
      <dsp:spPr>
        <a:xfrm>
          <a:off x="2988365" y="3101195"/>
          <a:ext cx="2065545" cy="123932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Hold Accountable</a:t>
          </a:r>
          <a:endParaRPr lang="en-US" sz="2300" kern="1200" dirty="0"/>
        </a:p>
      </dsp:txBody>
      <dsp:txXfrm>
        <a:off x="3024664" y="3137494"/>
        <a:ext cx="1992947" cy="1166729"/>
      </dsp:txXfrm>
    </dsp:sp>
    <dsp:sp modelId="{793F2134-59C3-5548-BDF2-A567FA861833}">
      <dsp:nvSpPr>
        <dsp:cNvPr id="0" name=""/>
        <dsp:cNvSpPr/>
      </dsp:nvSpPr>
      <dsp:spPr>
        <a:xfrm rot="16200000">
          <a:off x="2636140" y="988634"/>
          <a:ext cx="1539913" cy="185899"/>
        </a:xfrm>
        <a:prstGeom prst="rect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tint val="60000"/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AAFF95C-5763-7144-9147-60E678D2631B}">
      <dsp:nvSpPr>
        <dsp:cNvPr id="0" name=""/>
        <dsp:cNvSpPr/>
      </dsp:nvSpPr>
      <dsp:spPr>
        <a:xfrm>
          <a:off x="2988365" y="1552036"/>
          <a:ext cx="2065545" cy="123932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Examples</a:t>
          </a:r>
          <a:endParaRPr lang="en-US" sz="2300" kern="1200" dirty="0"/>
        </a:p>
      </dsp:txBody>
      <dsp:txXfrm>
        <a:off x="3024664" y="1588335"/>
        <a:ext cx="1992947" cy="1166729"/>
      </dsp:txXfrm>
    </dsp:sp>
    <dsp:sp modelId="{809129BD-4164-6E4A-9982-439E9A8BA35F}">
      <dsp:nvSpPr>
        <dsp:cNvPr id="0" name=""/>
        <dsp:cNvSpPr/>
      </dsp:nvSpPr>
      <dsp:spPr>
        <a:xfrm>
          <a:off x="3410720" y="214054"/>
          <a:ext cx="2737929" cy="185899"/>
        </a:xfrm>
        <a:prstGeom prst="rect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tint val="60000"/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86C257C-C79A-F546-8120-9F0B21BDC778}">
      <dsp:nvSpPr>
        <dsp:cNvPr id="0" name=""/>
        <dsp:cNvSpPr/>
      </dsp:nvSpPr>
      <dsp:spPr>
        <a:xfrm>
          <a:off x="2988365" y="2877"/>
          <a:ext cx="2065545" cy="123932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Logistics</a:t>
          </a:r>
          <a:endParaRPr lang="en-US" sz="2300" kern="1200" dirty="0"/>
        </a:p>
      </dsp:txBody>
      <dsp:txXfrm>
        <a:off x="3024664" y="39176"/>
        <a:ext cx="1992947" cy="1166729"/>
      </dsp:txXfrm>
    </dsp:sp>
    <dsp:sp modelId="{5242B7A6-109E-CD4A-8365-18436C822615}">
      <dsp:nvSpPr>
        <dsp:cNvPr id="0" name=""/>
        <dsp:cNvSpPr/>
      </dsp:nvSpPr>
      <dsp:spPr>
        <a:xfrm rot="5400000">
          <a:off x="5383316" y="988634"/>
          <a:ext cx="1539913" cy="185899"/>
        </a:xfrm>
        <a:prstGeom prst="rect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tint val="60000"/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070ED6C-A1E3-CD42-A8CB-CEB717CD080D}">
      <dsp:nvSpPr>
        <dsp:cNvPr id="0" name=""/>
        <dsp:cNvSpPr/>
      </dsp:nvSpPr>
      <dsp:spPr>
        <a:xfrm>
          <a:off x="5735540" y="2877"/>
          <a:ext cx="2065545" cy="123932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Steps</a:t>
          </a:r>
          <a:endParaRPr lang="en-US" sz="2300" kern="1200" dirty="0"/>
        </a:p>
      </dsp:txBody>
      <dsp:txXfrm>
        <a:off x="5771839" y="39176"/>
        <a:ext cx="1992947" cy="1166729"/>
      </dsp:txXfrm>
    </dsp:sp>
    <dsp:sp modelId="{956D5B00-C7D1-0642-8F31-DDD6BF77E379}">
      <dsp:nvSpPr>
        <dsp:cNvPr id="0" name=""/>
        <dsp:cNvSpPr/>
      </dsp:nvSpPr>
      <dsp:spPr>
        <a:xfrm>
          <a:off x="5735540" y="1552036"/>
          <a:ext cx="2065545" cy="123932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Tools</a:t>
          </a:r>
          <a:endParaRPr lang="en-US" sz="2300" kern="1200" dirty="0"/>
        </a:p>
      </dsp:txBody>
      <dsp:txXfrm>
        <a:off x="5771839" y="1588335"/>
        <a:ext cx="1992947" cy="1166729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0CC4C3-C26F-ED4C-ABDB-D791735FAB1B}" type="datetimeFigureOut">
              <a:rPr lang="en-US" smtClean="0"/>
              <a:t>12/2/11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2EE4C9-7347-2A4D-B475-07ABF94476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472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</a:t>
            </a:r>
            <a:r>
              <a:rPr lang="en-US" dirty="0" err="1" smtClean="0"/>
              <a:t>www.flickr.com</a:t>
            </a:r>
            <a:r>
              <a:rPr lang="en-US" dirty="0" smtClean="0"/>
              <a:t>/photos/</a:t>
            </a:r>
            <a:r>
              <a:rPr lang="en-US" dirty="0" err="1" smtClean="0"/>
              <a:t>daniel_gies</a:t>
            </a:r>
            <a:r>
              <a:rPr lang="en-US" dirty="0" smtClean="0"/>
              <a:t>/5427386376/sizes/m/in/</a:t>
            </a:r>
            <a:r>
              <a:rPr lang="en-US" dirty="0" err="1" smtClean="0"/>
              <a:t>photostream</a:t>
            </a:r>
            <a:r>
              <a:rPr lang="en-US" dirty="0" smtClean="0"/>
              <a:t>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2EE4C9-7347-2A4D-B475-07ABF944765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39584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Type ideas into word</a:t>
            </a:r>
            <a:r>
              <a:rPr lang="en-US" sz="1600" b="1" baseline="0" dirty="0" smtClean="0">
                <a:solidFill>
                  <a:srgbClr val="FF0000"/>
                </a:solidFill>
              </a:rPr>
              <a:t> doc to show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2EE4C9-7347-2A4D-B475-07ABF944765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4767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</a:t>
            </a:r>
            <a:r>
              <a:rPr lang="en-US" dirty="0" err="1" smtClean="0"/>
              <a:t>www.flickr.com</a:t>
            </a:r>
            <a:r>
              <a:rPr lang="en-US" dirty="0" smtClean="0"/>
              <a:t>/photos/</a:t>
            </a:r>
            <a:r>
              <a:rPr lang="en-US" dirty="0" err="1" smtClean="0"/>
              <a:t>jiscimages</a:t>
            </a:r>
            <a:r>
              <a:rPr lang="en-US" dirty="0" smtClean="0"/>
              <a:t>/435083548/sizes/o/in/</a:t>
            </a:r>
            <a:r>
              <a:rPr lang="en-US" dirty="0" err="1" smtClean="0"/>
              <a:t>photostream</a:t>
            </a:r>
            <a:r>
              <a:rPr lang="en-US" dirty="0" smtClean="0"/>
              <a:t>/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2EE4C9-7347-2A4D-B475-07ABF9447652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2379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rgbClr val="2C7C9F">
                  <a:lumMod val="60000"/>
                  <a:lumOff val="40000"/>
                </a:srgbClr>
              </a:buClr>
              <a:buSzPct val="110000"/>
              <a:buFont typeface="Wingdings 2" pitchFamily="18" charset="2"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News Gothic MT"/>
                <a:ea typeface="+mn-ea"/>
                <a:cs typeface="+mn-cs"/>
              </a:rPr>
              <a:t>Verbal:</a:t>
            </a:r>
          </a:p>
          <a:p>
            <a:pPr marL="349250" marR="0" lvl="0" indent="-34925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rgbClr val="2C7C9F">
                  <a:lumMod val="60000"/>
                  <a:lumOff val="40000"/>
                </a:srgbClr>
              </a:buClr>
              <a:buSzPct val="110000"/>
              <a:buFont typeface="Wingdings 2" pitchFamily="18" charset="2"/>
              <a:buChar char="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News Gothic MT"/>
                <a:ea typeface="+mn-ea"/>
                <a:cs typeface="+mn-cs"/>
              </a:rPr>
              <a:t>Condition learners to respond – e.g. Marco-polo game</a:t>
            </a:r>
          </a:p>
          <a:p>
            <a:pPr marL="349250" marR="0" lvl="0" indent="-34925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rgbClr val="2C7C9F">
                  <a:lumMod val="60000"/>
                  <a:lumOff val="40000"/>
                </a:srgbClr>
              </a:buClr>
              <a:buSzPct val="110000"/>
              <a:buFont typeface="Wingdings 2" pitchFamily="18" charset="2"/>
              <a:buChar char="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News Gothic MT"/>
                <a:ea typeface="+mn-ea"/>
                <a:cs typeface="+mn-cs"/>
              </a:rPr>
              <a:t>Count to 15 after first question – leave time to respond, and let them know a response is expected</a:t>
            </a:r>
          </a:p>
          <a:p>
            <a:pPr marL="349250" marR="0" lvl="0" indent="-34925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rgbClr val="2C7C9F">
                  <a:lumMod val="60000"/>
                  <a:lumOff val="40000"/>
                </a:srgbClr>
              </a:buClr>
              <a:buSzPct val="110000"/>
              <a:buFont typeface="Wingdings 2" pitchFamily="18" charset="2"/>
              <a:buChar char="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News Gothic MT"/>
                <a:ea typeface="+mn-ea"/>
                <a:cs typeface="+mn-cs"/>
              </a:rPr>
              <a:t>Call on people by name, tell them up front you’ll be doing this, start with someone you have a rapport with</a:t>
            </a:r>
          </a:p>
          <a:p>
            <a:pPr marL="349250" marR="0" lvl="0" indent="-34925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rgbClr val="2C7C9F">
                  <a:lumMod val="60000"/>
                  <a:lumOff val="40000"/>
                </a:srgbClr>
              </a:buClr>
              <a:buSzPct val="110000"/>
              <a:buFont typeface="Wingdings 2" pitchFamily="18" charset="2"/>
              <a:buChar char="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News Gothic MT"/>
                <a:ea typeface="+mn-ea"/>
                <a:cs typeface="+mn-cs"/>
              </a:rPr>
              <a:t>Use polls for quick check-ins to see if people are getting it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rgbClr val="2C7C9F">
                  <a:lumMod val="60000"/>
                  <a:lumOff val="40000"/>
                </a:srgbClr>
              </a:buClr>
              <a:buSzPct val="110000"/>
              <a:buFont typeface="Wingdings 2" pitchFamily="18" charset="2"/>
              <a:buNone/>
              <a:tabLst/>
              <a:defRPr/>
            </a:pP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News Gothic M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2EE4C9-7347-2A4D-B475-07ABF9447652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4358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rgbClr val="2C7C9F">
                  <a:lumMod val="60000"/>
                  <a:lumOff val="40000"/>
                </a:srgbClr>
              </a:buClr>
              <a:buSzPct val="110000"/>
              <a:buFont typeface="Wingdings 2" pitchFamily="18" charset="2"/>
              <a:buNone/>
              <a:tabLst/>
              <a:defRPr/>
            </a:pPr>
            <a:r>
              <a:rPr kumimoji="0" lang="en-US" sz="2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News Gothic MT"/>
                <a:ea typeface="+mn-ea"/>
                <a:cs typeface="+mn-cs"/>
              </a:rPr>
              <a:t>Visual:</a:t>
            </a:r>
          </a:p>
          <a:p>
            <a:pPr marL="349250" marR="0" lvl="0" indent="-34925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rgbClr val="2C7C9F">
                  <a:lumMod val="60000"/>
                  <a:lumOff val="40000"/>
                </a:srgbClr>
              </a:buClr>
              <a:buSzPct val="110000"/>
              <a:buFont typeface="Wingdings 2" pitchFamily="18" charset="2"/>
              <a:buChar char="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News Gothic MT"/>
                <a:ea typeface="+mn-ea"/>
                <a:cs typeface="+mn-cs"/>
              </a:rPr>
              <a:t>Use good slide design (Same as for classroom)</a:t>
            </a:r>
          </a:p>
          <a:p>
            <a:pPr marL="349250" marR="0" lvl="0" indent="-34925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rgbClr val="2C7C9F">
                  <a:lumMod val="60000"/>
                  <a:lumOff val="40000"/>
                </a:srgbClr>
              </a:buClr>
              <a:buSzPct val="110000"/>
              <a:buFont typeface="Wingdings 2" pitchFamily="18" charset="2"/>
              <a:buChar char="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News Gothic MT"/>
                <a:ea typeface="+mn-ea"/>
                <a:cs typeface="+mn-cs"/>
              </a:rPr>
              <a:t>Use a road map to provide an overview</a:t>
            </a:r>
          </a:p>
          <a:p>
            <a:pPr marL="349250" marR="0" lvl="0" indent="-34925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rgbClr val="2C7C9F">
                  <a:lumMod val="60000"/>
                  <a:lumOff val="40000"/>
                </a:srgbClr>
              </a:buClr>
              <a:buSzPct val="110000"/>
              <a:buFont typeface="Wingdings 2" pitchFamily="18" charset="2"/>
              <a:buChar char="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News Gothic MT"/>
                <a:ea typeface="+mn-ea"/>
                <a:cs typeface="+mn-cs"/>
              </a:rPr>
              <a:t>Use chat window, collaborative whiteboard, quizzes, polls with images</a:t>
            </a:r>
          </a:p>
          <a:p>
            <a:pPr marL="349250" marR="0" lvl="0" indent="-34925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rgbClr val="2C7C9F">
                  <a:lumMod val="60000"/>
                  <a:lumOff val="40000"/>
                </a:srgbClr>
              </a:buClr>
              <a:buSzPct val="110000"/>
              <a:buFont typeface="Wingdings 2" pitchFamily="18" charset="2"/>
              <a:buChar char="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News Gothic MT"/>
                <a:ea typeface="+mn-ea"/>
                <a:cs typeface="+mn-cs"/>
              </a:rPr>
              <a:t>Have students do work in parallel on their own screen</a:t>
            </a:r>
          </a:p>
          <a:p>
            <a:pPr marL="349250" marR="0" lvl="0" indent="-34925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rgbClr val="2C7C9F">
                  <a:lumMod val="60000"/>
                  <a:lumOff val="40000"/>
                </a:srgbClr>
              </a:buClr>
              <a:buSzPct val="110000"/>
              <a:buFont typeface="Wingdings 2" pitchFamily="18" charset="2"/>
              <a:buChar char="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News Gothic MT"/>
                <a:ea typeface="+mn-ea"/>
                <a:cs typeface="+mn-cs"/>
              </a:rPr>
              <a:t>Use webcam in moderation</a:t>
            </a: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News Gothic M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rgbClr val="2C7C9F">
                  <a:lumMod val="60000"/>
                  <a:lumOff val="40000"/>
                </a:srgbClr>
              </a:buClr>
              <a:buSzPct val="110000"/>
              <a:buFont typeface="Wingdings 2" pitchFamily="18" charset="2"/>
              <a:buNone/>
              <a:tabLst/>
              <a:defRPr/>
            </a:pP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News Gothic M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2EE4C9-7347-2A4D-B475-07ABF9447652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4358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rgbClr val="2C7C9F">
                  <a:lumMod val="60000"/>
                  <a:lumOff val="40000"/>
                </a:srgbClr>
              </a:buClr>
              <a:buSzPct val="110000"/>
              <a:buFont typeface="Wingdings 2" pitchFamily="18" charset="2"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News Gothic MT"/>
                <a:ea typeface="+mn-ea"/>
                <a:cs typeface="+mn-cs"/>
              </a:rPr>
              <a:t>Kinesthetic:</a:t>
            </a:r>
          </a:p>
          <a:p>
            <a:pPr marL="349250" marR="0" lvl="0" indent="-34925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rgbClr val="2C7C9F">
                  <a:lumMod val="60000"/>
                  <a:lumOff val="40000"/>
                </a:srgbClr>
              </a:buClr>
              <a:buSzPct val="110000"/>
              <a:buFont typeface="Wingdings 2" pitchFamily="18" charset="2"/>
              <a:buChar char="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News Gothic MT"/>
                <a:ea typeface="+mn-ea"/>
                <a:cs typeface="+mn-cs"/>
              </a:rPr>
              <a:t>Have students download and print worksheets, have them write/do exercises on paper and report results</a:t>
            </a:r>
          </a:p>
          <a:p>
            <a:pPr marL="349250" marR="0" lvl="0" indent="-34925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rgbClr val="2C7C9F">
                  <a:lumMod val="60000"/>
                  <a:lumOff val="40000"/>
                </a:srgbClr>
              </a:buClr>
              <a:buSzPct val="110000"/>
              <a:buFont typeface="Wingdings 2" pitchFamily="18" charset="2"/>
              <a:buChar char="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News Gothic MT"/>
                <a:ea typeface="+mn-ea"/>
                <a:cs typeface="+mn-cs"/>
              </a:rPr>
              <a:t>Have short offline activities, share results with group</a:t>
            </a:r>
            <a:endParaRPr kumimoji="0" lang="en-US" sz="2800" b="1" i="0" u="none" strike="noStrike" kern="1200" cap="none" spc="0" normalizeH="0" baseline="0" noProof="0" dirty="0" smtClean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News Gothic M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rgbClr val="2C7C9F">
                  <a:lumMod val="60000"/>
                  <a:lumOff val="40000"/>
                </a:srgbClr>
              </a:buClr>
              <a:buSzPct val="110000"/>
              <a:buFont typeface="Wingdings 2" pitchFamily="18" charset="2"/>
              <a:buNone/>
              <a:tabLst/>
              <a:defRPr/>
            </a:pP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News Gothic M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2EE4C9-7347-2A4D-B475-07ABF9447652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4358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rgbClr val="2C7C9F">
                  <a:lumMod val="60000"/>
                  <a:lumOff val="40000"/>
                </a:srgbClr>
              </a:buClr>
              <a:buSzPct val="110000"/>
              <a:buFont typeface="Wingdings 2" pitchFamily="18" charset="2"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News Gothic MT"/>
                <a:ea typeface="+mn-ea"/>
                <a:cs typeface="+mn-cs"/>
              </a:rPr>
              <a:t>Kinesthetic:</a:t>
            </a:r>
          </a:p>
          <a:p>
            <a:pPr marL="349250" marR="0" lvl="0" indent="-34925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rgbClr val="2C7C9F">
                  <a:lumMod val="60000"/>
                  <a:lumOff val="40000"/>
                </a:srgbClr>
              </a:buClr>
              <a:buSzPct val="110000"/>
              <a:buFont typeface="Wingdings 2" pitchFamily="18" charset="2"/>
              <a:buChar char="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News Gothic MT"/>
                <a:ea typeface="+mn-ea"/>
                <a:cs typeface="+mn-cs"/>
              </a:rPr>
              <a:t>Have students download and print worksheets, have them write/do exercises on paper and report results</a:t>
            </a:r>
          </a:p>
          <a:p>
            <a:pPr marL="349250" marR="0" lvl="0" indent="-34925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rgbClr val="2C7C9F">
                  <a:lumMod val="60000"/>
                  <a:lumOff val="40000"/>
                </a:srgbClr>
              </a:buClr>
              <a:buSzPct val="110000"/>
              <a:buFont typeface="Wingdings 2" pitchFamily="18" charset="2"/>
              <a:buChar char="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News Gothic MT"/>
                <a:ea typeface="+mn-ea"/>
                <a:cs typeface="+mn-cs"/>
              </a:rPr>
              <a:t>Have short offline activities, share results with group</a:t>
            </a:r>
            <a:endParaRPr kumimoji="0" lang="en-US" sz="2800" b="1" i="0" u="none" strike="noStrike" kern="1200" cap="none" spc="0" normalizeH="0" baseline="0" noProof="0" dirty="0" smtClean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News Gothic M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rgbClr val="2C7C9F">
                  <a:lumMod val="60000"/>
                  <a:lumOff val="40000"/>
                </a:srgbClr>
              </a:buClr>
              <a:buSzPct val="110000"/>
              <a:buFont typeface="Wingdings 2" pitchFamily="18" charset="2"/>
              <a:buNone/>
              <a:tabLst/>
              <a:defRPr/>
            </a:pP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News Gothic M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2EE4C9-7347-2A4D-B475-07ABF9447652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4358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12/2/11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12/2/11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12/2/11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12/2/11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12/2/11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12/2/11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12/2/11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12/2/11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12/2/11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12/2/11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12/2/11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12/2/11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28E80666-FB37-4B36-9149-507F3B0178E3}" type="datetimeFigureOut">
              <a:rPr lang="en-US" smtClean="0"/>
              <a:pPr/>
              <a:t>12/2/11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9" r:id="rId1"/>
    <p:sldLayoutId id="2147484050" r:id="rId2"/>
    <p:sldLayoutId id="2147484051" r:id="rId3"/>
    <p:sldLayoutId id="2147484052" r:id="rId4"/>
    <p:sldLayoutId id="2147484053" r:id="rId5"/>
    <p:sldLayoutId id="2147484054" r:id="rId6"/>
    <p:sldLayoutId id="2147484055" r:id="rId7"/>
    <p:sldLayoutId id="2147484056" r:id="rId8"/>
    <p:sldLayoutId id="2147484057" r:id="rId9"/>
    <p:sldLayoutId id="2147484058" r:id="rId10"/>
    <p:sldLayoutId id="2147484059" r:id="rId11"/>
    <p:sldLayoutId id="21474840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4" Type="http://schemas.openxmlformats.org/officeDocument/2006/relationships/image" Target="../media/image10.JPG"/><Relationship Id="rId5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4" Type="http://schemas.openxmlformats.org/officeDocument/2006/relationships/diagramQuickStyle" Target="../diagrams/quickStyle3.xml"/><Relationship Id="rId5" Type="http://schemas.openxmlformats.org/officeDocument/2006/relationships/diagramColors" Target="../diagrams/colors3.xml"/><Relationship Id="rId6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4" Type="http://schemas.openxmlformats.org/officeDocument/2006/relationships/diagramQuickStyle" Target="../diagrams/quickStyle4.xml"/><Relationship Id="rId5" Type="http://schemas.openxmlformats.org/officeDocument/2006/relationships/diagramColors" Target="../diagrams/colors4.xml"/><Relationship Id="rId6" Type="http://schemas.microsoft.com/office/2007/relationships/diagramDrawing" Target="../diagrams/drawing4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4.MOV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JPG"/><Relationship Id="rId5" Type="http://schemas.openxmlformats.org/officeDocument/2006/relationships/image" Target="../media/image19.jpeg"/><Relationship Id="rId6" Type="http://schemas.microsoft.com/office/2007/relationships/hdphoto" Target="../media/hdphoto3.wdp"/><Relationship Id="rId7" Type="http://schemas.openxmlformats.org/officeDocument/2006/relationships/image" Target="../media/image20.MOV"/><Relationship Id="rId8" Type="http://schemas.openxmlformats.org/officeDocument/2006/relationships/image" Target="../media/image21.jpeg"/><Relationship Id="rId9" Type="http://schemas.microsoft.com/office/2007/relationships/hdphoto" Target="../media/hdphoto4.wdp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4" Type="http://schemas.openxmlformats.org/officeDocument/2006/relationships/diagramQuickStyle" Target="../diagrams/quickStyle5.xml"/><Relationship Id="rId5" Type="http://schemas.openxmlformats.org/officeDocument/2006/relationships/diagramColors" Target="../diagrams/colors5.xml"/><Relationship Id="rId6" Type="http://schemas.microsoft.com/office/2007/relationships/diagramDrawing" Target="../diagrams/drawing5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courses.comet.ucar.edu/course/view.php?id=67" TargetMode="Externa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courses.comet.ucar.edu/course/view.php?id=56" TargetMode="Externa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Relationship Id="rId3" Type="http://schemas.openxmlformats.org/officeDocument/2006/relationships/hyperlink" Target="http://www.met-elearning.org/moodle/course/view.php?id=93" TargetMode="Externa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4" Type="http://schemas.openxmlformats.org/officeDocument/2006/relationships/diagramQuickStyle" Target="../diagrams/quickStyle6.xml"/><Relationship Id="rId5" Type="http://schemas.openxmlformats.org/officeDocument/2006/relationships/diagramColors" Target="../diagrams/colors6.xml"/><Relationship Id="rId6" Type="http://schemas.microsoft.com/office/2007/relationships/diagramDrawing" Target="../diagrams/drawing6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4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courses.comet.ucar.edu/mod/resource/view.php?id=5517" TargetMode="External"/><Relationship Id="rId3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jpeg"/><Relationship Id="rId3" Type="http://schemas.microsoft.com/office/2007/relationships/hdphoto" Target="../media/hdphoto5.wdp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4" Type="http://schemas.openxmlformats.org/officeDocument/2006/relationships/diagramQuickStyle" Target="../diagrams/quickStyle7.xml"/><Relationship Id="rId5" Type="http://schemas.openxmlformats.org/officeDocument/2006/relationships/diagramColors" Target="../diagrams/colors7.xml"/><Relationship Id="rId6" Type="http://schemas.microsoft.com/office/2007/relationships/diagramDrawing" Target="../diagrams/drawing7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JPG"/><Relationship Id="rId3" Type="http://schemas.openxmlformats.org/officeDocument/2006/relationships/image" Target="../media/image28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4" Type="http://schemas.openxmlformats.org/officeDocument/2006/relationships/diagramQuickStyle" Target="../diagrams/quickStyle8.xml"/><Relationship Id="rId5" Type="http://schemas.openxmlformats.org/officeDocument/2006/relationships/diagramColors" Target="../diagrams/colors8.xml"/><Relationship Id="rId6" Type="http://schemas.microsoft.com/office/2007/relationships/diagramDrawing" Target="../diagrams/drawing8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8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wiziq.com/" TargetMode="External"/><Relationship Id="rId3" Type="http://schemas.openxmlformats.org/officeDocument/2006/relationships/hyperlink" Target="http://bigbluebutton.org/" TargetMode="Externa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4" Type="http://schemas.openxmlformats.org/officeDocument/2006/relationships/diagramQuickStyle" Target="../diagrams/quickStyle9.xml"/><Relationship Id="rId5" Type="http://schemas.openxmlformats.org/officeDocument/2006/relationships/diagramColors" Target="../diagrams/colors9.xml"/><Relationship Id="rId6" Type="http://schemas.microsoft.com/office/2007/relationships/diagramDrawing" Target="../diagrams/drawing9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9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amazon.com/Learning-Explosion-Ignite-Virtual-Classrooms/dp/1936111217/ref=sr_1_1?ie=UTF8&amp;qid=1322676071&amp;sr=8-1" TargetMode="External"/><Relationship Id="rId3" Type="http://schemas.openxmlformats.org/officeDocument/2006/relationships/hyperlink" Target="http://www.learningsolutionsmag.com/articles/802/virtual-training-are-you-engaging-or-boring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microsoft.com/office/2007/relationships/hdphoto" Target="../media/hdphoto1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1024098" y="1895082"/>
            <a:ext cx="6798652" cy="1793167"/>
          </a:xfrm>
        </p:spPr>
        <p:txBody>
          <a:bodyPr/>
          <a:lstStyle/>
          <a:p>
            <a:pPr marL="182880" indent="0">
              <a:buNone/>
            </a:pPr>
            <a:r>
              <a:rPr lang="en-US" dirty="0" smtClean="0"/>
              <a:t>Effective Virtual Classroom Sessions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024098" y="5435600"/>
            <a:ext cx="6498159" cy="916641"/>
          </a:xfrm>
        </p:spPr>
        <p:txBody>
          <a:bodyPr>
            <a:normAutofit fontScale="77500" lnSpcReduction="20000"/>
          </a:bodyPr>
          <a:lstStyle/>
          <a:p>
            <a:r>
              <a:rPr lang="en-US" b="1" dirty="0" smtClean="0"/>
              <a:t>WMO Train the Trainer Workshop</a:t>
            </a:r>
          </a:p>
          <a:p>
            <a:r>
              <a:rPr lang="en-US" b="1" dirty="0" smtClean="0"/>
              <a:t>The COMET Program</a:t>
            </a:r>
            <a:r>
              <a:rPr lang="en-US" b="1" baseline="30000" dirty="0" smtClean="0"/>
              <a:t>®</a:t>
            </a:r>
          </a:p>
          <a:p>
            <a:r>
              <a:rPr lang="en-US" b="1" dirty="0" smtClean="0"/>
              <a:t>Lon Goldstein </a:t>
            </a:r>
          </a:p>
          <a:p>
            <a:r>
              <a:rPr lang="en-US" b="1" dirty="0" smtClean="0"/>
              <a:t>November 2011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5020324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Adapt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1459650"/>
            <a:ext cx="8042276" cy="4343400"/>
          </a:xfrm>
        </p:spPr>
        <p:txBody>
          <a:bodyPr/>
          <a:lstStyle/>
          <a:p>
            <a:pPr marL="0" indent="0">
              <a:buNone/>
            </a:pPr>
            <a:r>
              <a:rPr lang="en-US" sz="2800" b="1" dirty="0" smtClean="0"/>
              <a:t>Materials:</a:t>
            </a:r>
          </a:p>
          <a:p>
            <a:pPr>
              <a:spcBef>
                <a:spcPts val="200"/>
              </a:spcBef>
            </a:pPr>
            <a:r>
              <a:rPr lang="en-US" dirty="0" smtClean="0"/>
              <a:t>Adapt presentations for virtual</a:t>
            </a:r>
          </a:p>
          <a:p>
            <a:pPr>
              <a:spcBef>
                <a:spcPts val="200"/>
              </a:spcBef>
            </a:pPr>
            <a:r>
              <a:rPr lang="en-US" dirty="0" smtClean="0"/>
              <a:t>Simplify content</a:t>
            </a:r>
          </a:p>
          <a:p>
            <a:pPr>
              <a:spcBef>
                <a:spcPts val="200"/>
              </a:spcBef>
            </a:pPr>
            <a:r>
              <a:rPr lang="en-US" dirty="0" smtClean="0"/>
              <a:t>Plan interactions/questions more often </a:t>
            </a:r>
            <a:endParaRPr lang="en-US" dirty="0"/>
          </a:p>
        </p:txBody>
      </p:sp>
      <p:pic>
        <p:nvPicPr>
          <p:cNvPr id="4" name="Picture 3" descr="COMAPVirtual-iphone_0008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2122" y="3550766"/>
            <a:ext cx="3585339" cy="2677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1675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Keep it Short</a:t>
            </a:r>
            <a:endParaRPr lang="en-US" dirty="0"/>
          </a:p>
        </p:txBody>
      </p:sp>
      <p:pic>
        <p:nvPicPr>
          <p:cNvPr id="4" name="Picture 3" descr="j030961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0731" y="3207797"/>
            <a:ext cx="2462375" cy="3451927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344836" y="1637142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10000"/>
              <a:buFont typeface="Wingdings 2" pitchFamily="18" charset="2"/>
              <a:buChar char="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68375" indent="-282575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63650" indent="-295275" algn="l" defTabSz="914400" rtl="0" eaLnBrk="1" latinLnBrk="0" hangingPunct="1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10000"/>
              <a:buFont typeface="Wingdings 2" pitchFamily="18" charset="2"/>
              <a:buChar char="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46225" indent="-282575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28800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1177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398713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6892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Keeping learners attention is harder online </a:t>
            </a:r>
          </a:p>
          <a:p>
            <a:r>
              <a:rPr lang="en-US" dirty="0" smtClean="0"/>
              <a:t>Maximum 90 min per session (ideally)</a:t>
            </a:r>
          </a:p>
          <a:p>
            <a:r>
              <a:rPr lang="en-US" dirty="0" smtClean="0"/>
              <a:t>Use smaller “chunks” of information</a:t>
            </a:r>
          </a:p>
          <a:p>
            <a:r>
              <a:rPr lang="en-US" dirty="0" smtClean="0"/>
              <a:t>Multi-day virtual classes: </a:t>
            </a:r>
          </a:p>
          <a:p>
            <a:pPr lvl="1"/>
            <a:r>
              <a:rPr lang="en-US" dirty="0" smtClean="0"/>
              <a:t>6hr/day maximum! </a:t>
            </a:r>
          </a:p>
          <a:p>
            <a:pPr lvl="1"/>
            <a:r>
              <a:rPr lang="en-US" dirty="0" smtClean="0"/>
              <a:t>Intersperse shorter days </a:t>
            </a:r>
          </a:p>
          <a:p>
            <a:pPr lvl="1"/>
            <a:r>
              <a:rPr lang="en-US" dirty="0" smtClean="0"/>
              <a:t>Use breakout sessions/activities</a:t>
            </a:r>
          </a:p>
          <a:p>
            <a:pPr lvl="1"/>
            <a:r>
              <a:rPr lang="en-US" dirty="0" smtClean="0"/>
              <a:t>Examples: </a:t>
            </a:r>
          </a:p>
          <a:p>
            <a:pPr lvl="2"/>
            <a:r>
              <a:rPr lang="en-US" dirty="0" smtClean="0"/>
              <a:t>5-day Climate Variability and Change </a:t>
            </a:r>
          </a:p>
          <a:p>
            <a:pPr marL="685800" lvl="2" indent="0">
              <a:buNone/>
            </a:pPr>
            <a:r>
              <a:rPr lang="en-US" dirty="0" smtClean="0"/>
              <a:t>	Virtual Course – 6-6-4-6-4</a:t>
            </a:r>
          </a:p>
          <a:p>
            <a:pPr lvl="2"/>
            <a:r>
              <a:rPr lang="en-US" dirty="0" smtClean="0"/>
              <a:t>4-day </a:t>
            </a:r>
            <a:r>
              <a:rPr lang="en-US" dirty="0"/>
              <a:t>Symposium on QPF/Rapid </a:t>
            </a:r>
            <a:endParaRPr lang="en-US" dirty="0" smtClean="0"/>
          </a:p>
          <a:p>
            <a:pPr marL="968375" lvl="3" indent="0">
              <a:buNone/>
            </a:pPr>
            <a:r>
              <a:rPr lang="en-US" dirty="0" smtClean="0"/>
              <a:t>Onset Floods – 6-6-6-4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9374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Adapt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1352874"/>
            <a:ext cx="8042276" cy="571949"/>
          </a:xfrm>
        </p:spPr>
        <p:txBody>
          <a:bodyPr/>
          <a:lstStyle/>
          <a:p>
            <a:pPr marL="0" indent="0">
              <a:buNone/>
            </a:pPr>
            <a:r>
              <a:rPr lang="en-US" sz="2800" b="1" dirty="0" smtClean="0"/>
              <a:t>Presentation style: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296982" y="2302642"/>
            <a:ext cx="8173266" cy="3612512"/>
            <a:chOff x="418285" y="1936225"/>
            <a:chExt cx="8173266" cy="3612512"/>
          </a:xfrm>
        </p:grpSpPr>
        <p:pic>
          <p:nvPicPr>
            <p:cNvPr id="4" name="Picture 3" descr="P1010305.JPG"/>
            <p:cNvPicPr>
              <a:picLocks noChangeAspect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24000"/>
                      </a14:imgEffect>
                      <a14:imgEffect>
                        <a14:saturation sat="109000"/>
                      </a14:imgEffect>
                      <a14:imgEffect>
                        <a14:brightnessContrast bright="67000" contrast="-1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74868" y="1936225"/>
              <a:ext cx="4816683" cy="3612512"/>
            </a:xfrm>
            <a:prstGeom prst="rect">
              <a:avLst/>
            </a:prstGeom>
          </p:spPr>
        </p:pic>
        <p:sp>
          <p:nvSpPr>
            <p:cNvPr id="7" name="Rectangle 6"/>
            <p:cNvSpPr/>
            <p:nvPr/>
          </p:nvSpPr>
          <p:spPr>
            <a:xfrm>
              <a:off x="418285" y="2165077"/>
              <a:ext cx="3493544" cy="11079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42900" indent="-342900">
                <a:buFont typeface="Arial"/>
                <a:buChar char="•"/>
              </a:pPr>
              <a:r>
                <a:rPr lang="en-US" sz="2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Dynamic voice – hold attention, be expressive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549275" y="1981979"/>
            <a:ext cx="8381372" cy="3786188"/>
            <a:chOff x="549275" y="2240635"/>
            <a:chExt cx="8381372" cy="3786188"/>
          </a:xfrm>
        </p:grpSpPr>
        <p:pic>
          <p:nvPicPr>
            <p:cNvPr id="5" name="Picture 4" descr="P1010236.JP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9275" y="2362824"/>
              <a:ext cx="4885332" cy="3663999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>
            <a:xfrm>
              <a:off x="5666416" y="2240635"/>
              <a:ext cx="3264231" cy="113877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42900" indent="-342900">
                <a:buFont typeface="Arial"/>
                <a:buChar char="•"/>
              </a:pPr>
              <a:r>
                <a:rPr 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Pacing</a:t>
              </a:r>
              <a:r>
                <a:rPr lang="en-US" dirty="0"/>
                <a:t> </a:t>
              </a:r>
              <a:r>
                <a:rPr lang="en-US" sz="2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– keep it moving, keep it interesting</a:t>
              </a: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763077" y="1981979"/>
            <a:ext cx="7828474" cy="4731253"/>
            <a:chOff x="750547" y="1831010"/>
            <a:chExt cx="7828474" cy="4731253"/>
          </a:xfrm>
        </p:grpSpPr>
        <p:pic>
          <p:nvPicPr>
            <p:cNvPr id="6" name="Picture 5" descr="P1010281.JPG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32551" y="2348195"/>
              <a:ext cx="5618757" cy="4214068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750547" y="1831010"/>
              <a:ext cx="7828474" cy="4308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42900" indent="-342900">
                <a:buFont typeface="Arial"/>
                <a:buChar char="•"/>
              </a:pPr>
              <a:r>
                <a:rPr lang="en-US" sz="2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Annotate – Use tools to show what is being referred 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358787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Poll 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How often should you engage students in an interaction in the virtual classroom environment? </a:t>
            </a:r>
          </a:p>
          <a:p>
            <a:pPr marL="0" indent="0">
              <a:buNone/>
            </a:pPr>
            <a:endParaRPr lang="en-US" dirty="0" smtClean="0"/>
          </a:p>
          <a:p>
            <a:pPr marL="793750" lvl="1" indent="-457200">
              <a:buFont typeface="+mj-lt"/>
              <a:buAutoNum type="alphaLcPeriod"/>
            </a:pPr>
            <a:r>
              <a:rPr lang="en-US" dirty="0" smtClean="0"/>
              <a:t>Once a minute</a:t>
            </a:r>
          </a:p>
          <a:p>
            <a:pPr marL="793750" lvl="1" indent="-457200">
              <a:buFont typeface="+mj-lt"/>
              <a:buAutoNum type="alphaLcPeriod"/>
            </a:pPr>
            <a:r>
              <a:rPr lang="en-US" dirty="0" smtClean="0"/>
              <a:t>Every 2-3 minutes</a:t>
            </a:r>
          </a:p>
          <a:p>
            <a:pPr marL="793750" lvl="1" indent="-457200">
              <a:buFont typeface="+mj-lt"/>
              <a:buAutoNum type="alphaLcPeriod"/>
            </a:pPr>
            <a:r>
              <a:rPr lang="en-US" dirty="0" smtClean="0"/>
              <a:t>Every 5-10 minutes</a:t>
            </a:r>
          </a:p>
          <a:p>
            <a:pPr marL="793750" lvl="1" indent="-457200">
              <a:buFont typeface="+mj-lt"/>
              <a:buAutoNum type="alphaLcPeriod"/>
            </a:pPr>
            <a:r>
              <a:rPr lang="en-US" dirty="0" smtClean="0"/>
              <a:t>Every 10-15 minutes</a:t>
            </a:r>
          </a:p>
          <a:p>
            <a:pPr marL="793750" lvl="1" indent="-457200">
              <a:buFont typeface="+mj-lt"/>
              <a:buAutoNum type="alphaLcPeriod"/>
            </a:pPr>
            <a:r>
              <a:rPr lang="en-US" dirty="0" smtClean="0"/>
              <a:t>Every 20-30 minutes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67951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Roadmap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4633142"/>
              </p:ext>
            </p:extLst>
          </p:nvPr>
        </p:nvGraphicFramePr>
        <p:xfrm>
          <a:off x="549275" y="1600201"/>
          <a:ext cx="8042276" cy="4343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ounded Rectangle 2"/>
          <p:cNvSpPr/>
          <p:nvPr/>
        </p:nvSpPr>
        <p:spPr>
          <a:xfrm>
            <a:off x="743508" y="4719920"/>
            <a:ext cx="2121647" cy="1223681"/>
          </a:xfrm>
          <a:prstGeom prst="roundRect">
            <a:avLst/>
          </a:prstGeom>
          <a:noFill/>
          <a:ln w="57150" cmpd="sng"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7215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24071"/>
            <a:ext cx="8042276" cy="1336956"/>
          </a:xfrm>
        </p:spPr>
        <p:txBody>
          <a:bodyPr/>
          <a:lstStyle/>
          <a:p>
            <a:r>
              <a:rPr lang="en-US" dirty="0" smtClean="0"/>
              <a:t>Engage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4595" y="1510511"/>
            <a:ext cx="3400345" cy="4030677"/>
          </a:xfrm>
        </p:spPr>
        <p:txBody>
          <a:bodyPr>
            <a:noAutofit/>
          </a:bodyPr>
          <a:lstStyle/>
          <a:p>
            <a:r>
              <a:rPr lang="en-US" sz="2800" dirty="0" smtClean="0"/>
              <a:t>Stop to interact with students every 2-</a:t>
            </a:r>
            <a:r>
              <a:rPr lang="en-US" sz="2800" dirty="0" smtClean="0"/>
              <a:t>3 (or 5-10) minutes </a:t>
            </a:r>
            <a:endParaRPr lang="en-US" sz="2800" dirty="0" smtClean="0"/>
          </a:p>
          <a:p>
            <a:pPr lvl="1"/>
            <a:r>
              <a:rPr lang="en-US" sz="2400" dirty="0" smtClean="0"/>
              <a:t>No answer = no interaction!</a:t>
            </a:r>
          </a:p>
          <a:p>
            <a:r>
              <a:rPr lang="en-US" sz="2800" dirty="0" smtClean="0"/>
              <a:t>Call on students directly</a:t>
            </a:r>
          </a:p>
        </p:txBody>
      </p:sp>
      <p:pic>
        <p:nvPicPr>
          <p:cNvPr id="6" name="Picture 5" descr="CVCVC2011March26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1625" y="2231229"/>
            <a:ext cx="4431516" cy="3309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85214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Discuss: How to Engage?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1143" y="1687367"/>
            <a:ext cx="8042276" cy="43434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How do you engage students in the </a:t>
            </a:r>
            <a:r>
              <a:rPr lang="en-US" sz="3200" i="1" dirty="0" smtClean="0"/>
              <a:t>physical</a:t>
            </a:r>
            <a:r>
              <a:rPr lang="en-US" sz="3200" dirty="0" smtClean="0"/>
              <a:t> classroom? </a:t>
            </a:r>
          </a:p>
          <a:p>
            <a:r>
              <a:rPr lang="en-US" sz="3200" dirty="0" smtClean="0"/>
              <a:t>How do you know whether they are understanding? 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697910" y="1946904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10000"/>
              <a:buFont typeface="Wingdings 2" pitchFamily="18" charset="2"/>
              <a:buChar char="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68375" indent="-282575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63650" indent="-295275" algn="l" defTabSz="914400" rtl="0" eaLnBrk="1" latinLnBrk="0" hangingPunct="1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10000"/>
              <a:buFont typeface="Wingdings 2" pitchFamily="18" charset="2"/>
              <a:buChar char="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46225" indent="-282575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28800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1177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398713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6892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 smtClean="0"/>
              <a:t>How can you engage students in the </a:t>
            </a:r>
            <a:r>
              <a:rPr lang="en-US" sz="3200" i="1" dirty="0" smtClean="0"/>
              <a:t>virtual</a:t>
            </a:r>
            <a:r>
              <a:rPr lang="en-US" sz="3200" dirty="0" smtClean="0"/>
              <a:t> classroom? </a:t>
            </a:r>
          </a:p>
          <a:p>
            <a:r>
              <a:rPr lang="en-US" sz="3200" dirty="0" smtClean="0"/>
              <a:t>How do you know if they are understanding?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5346112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-252562"/>
            <a:ext cx="8042276" cy="1336956"/>
          </a:xfrm>
        </p:spPr>
        <p:txBody>
          <a:bodyPr/>
          <a:lstStyle/>
          <a:p>
            <a:r>
              <a:rPr lang="en-US" dirty="0" smtClean="0"/>
              <a:t>Engage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6824" y="1273634"/>
            <a:ext cx="4543924" cy="3760834"/>
          </a:xfrm>
        </p:spPr>
        <p:txBody>
          <a:bodyPr>
            <a:noAutofit/>
          </a:bodyPr>
          <a:lstStyle/>
          <a:p>
            <a:pPr>
              <a:spcBef>
                <a:spcPts val="600"/>
              </a:spcBef>
            </a:pPr>
            <a:r>
              <a:rPr lang="en-US" dirty="0" smtClean="0"/>
              <a:t>Adapt classroom methods: </a:t>
            </a:r>
          </a:p>
          <a:p>
            <a:pPr lvl="1"/>
            <a:r>
              <a:rPr lang="en-US" dirty="0">
                <a:solidFill>
                  <a:prstClr val="black">
                    <a:lumMod val="65000"/>
                    <a:lumOff val="35000"/>
                  </a:prstClr>
                </a:solidFill>
              </a:rPr>
              <a:t>Use hand-raising tools, chat, </a:t>
            </a:r>
            <a:r>
              <a:rPr lang="en-US" dirty="0">
                <a:solidFill>
                  <a:prstClr val="black">
                    <a:lumMod val="65000"/>
                    <a:lumOff val="35000"/>
                  </a:prstClr>
                </a:solidFill>
              </a:rPr>
              <a:t>questions</a:t>
            </a:r>
          </a:p>
          <a:p>
            <a:pPr lvl="1"/>
            <a:r>
              <a:rPr lang="en-US" dirty="0">
                <a:solidFill>
                  <a:prstClr val="black">
                    <a:lumMod val="65000"/>
                    <a:lumOff val="35000"/>
                  </a:prstClr>
                </a:solidFill>
              </a:rPr>
              <a:t>Check-in frequently; are they following?</a:t>
            </a:r>
          </a:p>
          <a:p>
            <a:pPr lvl="1"/>
            <a:r>
              <a:rPr lang="en-US" dirty="0">
                <a:solidFill>
                  <a:prstClr val="black">
                    <a:lumMod val="65000"/>
                    <a:lumOff val="35000"/>
                  </a:prstClr>
                </a:solidFill>
              </a:rPr>
              <a:t>Stick to the point; avoid side conversations (e.g. off topic conversation with an individual)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6348" y="1656449"/>
            <a:ext cx="3626261" cy="2410397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534334" y="4596343"/>
            <a:ext cx="8057217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0" lvl="1" indent="-336550">
              <a:spcBef>
                <a:spcPts val="600"/>
              </a:spcBef>
              <a:buClr>
                <a:srgbClr val="2C7C9F">
                  <a:lumMod val="75000"/>
                </a:srgbClr>
              </a:buClr>
              <a:buSzPct val="110000"/>
              <a:buFont typeface="Wingdings 2" pitchFamily="18" charset="2"/>
              <a:buChar char=""/>
            </a:pPr>
            <a:r>
              <a:rPr lang="en-US" sz="22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Expect side </a:t>
            </a:r>
            <a:r>
              <a:rPr lang="en-US" sz="2200" dirty="0">
                <a:solidFill>
                  <a:prstClr val="black">
                    <a:lumMod val="65000"/>
                    <a:lumOff val="35000"/>
                  </a:prstClr>
                </a:solidFill>
              </a:rPr>
              <a:t>conversations at multiple person </a:t>
            </a:r>
            <a:r>
              <a:rPr lang="en-US" sz="22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locations – </a:t>
            </a:r>
            <a:r>
              <a:rPr lang="en-US" sz="2200" dirty="0">
                <a:solidFill>
                  <a:prstClr val="black">
                    <a:lumMod val="65000"/>
                    <a:lumOff val="35000"/>
                  </a:prstClr>
                </a:solidFill>
              </a:rPr>
              <a:t>repeat important information </a:t>
            </a:r>
            <a:endParaRPr lang="en-US" sz="2200" dirty="0" smtClean="0">
              <a:solidFill>
                <a:prstClr val="black">
                  <a:lumMod val="65000"/>
                  <a:lumOff val="35000"/>
                </a:prstClr>
              </a:solidFill>
            </a:endParaRPr>
          </a:p>
          <a:p>
            <a:pPr marL="685800" lvl="1" indent="-336550">
              <a:spcBef>
                <a:spcPts val="600"/>
              </a:spcBef>
              <a:buClr>
                <a:srgbClr val="2C7C9F">
                  <a:lumMod val="75000"/>
                </a:srgbClr>
              </a:buClr>
              <a:buSzPct val="110000"/>
              <a:buFont typeface="Wingdings 2" pitchFamily="18" charset="2"/>
              <a:buChar char=""/>
            </a:pPr>
            <a:r>
              <a:rPr lang="en-US" sz="20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Hold </a:t>
            </a:r>
            <a:r>
              <a:rPr lang="en-US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them accountable - </a:t>
            </a:r>
            <a:r>
              <a:rPr lang="en-US" sz="2000" b="1" dirty="0">
                <a:solidFill>
                  <a:prstClr val="black">
                    <a:lumMod val="65000"/>
                    <a:lumOff val="35000"/>
                  </a:prstClr>
                </a:solidFill>
              </a:rPr>
              <a:t>Verbal, Visual, Kinesthetic </a:t>
            </a:r>
            <a:endParaRPr lang="en-US" sz="2000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80877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Roadmap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4633142"/>
              </p:ext>
            </p:extLst>
          </p:nvPr>
        </p:nvGraphicFramePr>
        <p:xfrm>
          <a:off x="549275" y="1600201"/>
          <a:ext cx="8042276" cy="4343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ounded Rectangle 2"/>
          <p:cNvSpPr/>
          <p:nvPr/>
        </p:nvSpPr>
        <p:spPr>
          <a:xfrm>
            <a:off x="3526118" y="4719919"/>
            <a:ext cx="2121647" cy="1223681"/>
          </a:xfrm>
          <a:prstGeom prst="roundRect">
            <a:avLst/>
          </a:prstGeom>
          <a:noFill/>
          <a:ln w="57150" cmpd="sng"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7215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-55178"/>
            <a:ext cx="8042276" cy="1336956"/>
          </a:xfrm>
        </p:spPr>
        <p:txBody>
          <a:bodyPr/>
          <a:lstStyle/>
          <a:p>
            <a:r>
              <a:rPr lang="en-US" dirty="0" smtClean="0"/>
              <a:t>Virtual Accountability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549275" y="1388517"/>
            <a:ext cx="7509844" cy="4343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b="1" dirty="0" smtClean="0"/>
              <a:t>Verbal:</a:t>
            </a:r>
          </a:p>
          <a:p>
            <a:pPr>
              <a:spcBef>
                <a:spcPts val="800"/>
              </a:spcBef>
            </a:pPr>
            <a:r>
              <a:rPr lang="en-US" sz="2800" dirty="0"/>
              <a:t>Condition learners to respond </a:t>
            </a:r>
            <a:endParaRPr lang="en-US" sz="2800" dirty="0" smtClean="0"/>
          </a:p>
          <a:p>
            <a:pPr>
              <a:spcBef>
                <a:spcPts val="800"/>
              </a:spcBef>
            </a:pPr>
            <a:r>
              <a:rPr lang="en-US" sz="2800" dirty="0" smtClean="0"/>
              <a:t>Count </a:t>
            </a:r>
            <a:r>
              <a:rPr lang="en-US" sz="2800" dirty="0"/>
              <a:t>to 15 after first question </a:t>
            </a:r>
            <a:endParaRPr lang="en-US" sz="2800" dirty="0" smtClean="0"/>
          </a:p>
          <a:p>
            <a:pPr>
              <a:spcBef>
                <a:spcPts val="800"/>
              </a:spcBef>
            </a:pPr>
            <a:r>
              <a:rPr lang="en-US" sz="2800" dirty="0" smtClean="0"/>
              <a:t>Call </a:t>
            </a:r>
            <a:r>
              <a:rPr lang="en-US" sz="2800" dirty="0"/>
              <a:t>on people by </a:t>
            </a:r>
            <a:r>
              <a:rPr lang="en-US" sz="2800" dirty="0" smtClean="0"/>
              <a:t>name</a:t>
            </a:r>
            <a:endParaRPr lang="en-US" sz="2800" dirty="0"/>
          </a:p>
        </p:txBody>
      </p:sp>
      <p:pic>
        <p:nvPicPr>
          <p:cNvPr id="3" name="Picture 2" descr="CVCVC2011March14.MOV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1768" y="3814974"/>
            <a:ext cx="4667351" cy="2625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53845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3608"/>
            <a:ext cx="8042276" cy="1336956"/>
          </a:xfrm>
        </p:spPr>
        <p:txBody>
          <a:bodyPr/>
          <a:lstStyle/>
          <a:p>
            <a:r>
              <a:rPr lang="en-US" dirty="0"/>
              <a:t>Participating in this S</a:t>
            </a:r>
            <a:r>
              <a:rPr lang="en-US" dirty="0" smtClean="0"/>
              <a:t>ession</a:t>
            </a:r>
            <a:endParaRPr lang="en-US" dirty="0"/>
          </a:p>
        </p:txBody>
      </p:sp>
      <p:pic>
        <p:nvPicPr>
          <p:cNvPr id="4" name="Picture 3" descr="gotocontrolpanel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5911" y="1696990"/>
            <a:ext cx="2326676" cy="4332186"/>
          </a:xfrm>
          <a:prstGeom prst="rect">
            <a:avLst/>
          </a:prstGeom>
        </p:spPr>
      </p:pic>
      <p:sp>
        <p:nvSpPr>
          <p:cNvPr id="6" name="TextBox 2"/>
          <p:cNvSpPr txBox="1">
            <a:spLocks noChangeArrowheads="1"/>
          </p:cNvSpPr>
          <p:nvPr/>
        </p:nvSpPr>
        <p:spPr bwMode="auto">
          <a:xfrm>
            <a:off x="3797530" y="4950144"/>
            <a:ext cx="184456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 smtClean="0">
                <a:solidFill>
                  <a:srgbClr val="0000FF"/>
                </a:solidFill>
              </a:rPr>
              <a:t>Type here to ask a question </a:t>
            </a:r>
            <a:endParaRPr lang="en-US" dirty="0">
              <a:solidFill>
                <a:srgbClr val="0000FF"/>
              </a:solidFill>
            </a:endParaRPr>
          </a:p>
        </p:txBody>
      </p:sp>
      <p:cxnSp>
        <p:nvCxnSpPr>
          <p:cNvPr id="7" name="Straight Arrow Connector 6"/>
          <p:cNvCxnSpPr>
            <a:cxnSpLocks noChangeShapeType="1"/>
            <a:stCxn id="6" idx="3"/>
          </p:cNvCxnSpPr>
          <p:nvPr/>
        </p:nvCxnSpPr>
        <p:spPr bwMode="auto">
          <a:xfrm flipV="1">
            <a:off x="5642099" y="5016604"/>
            <a:ext cx="1300798" cy="256706"/>
          </a:xfrm>
          <a:prstGeom prst="straightConnector1">
            <a:avLst/>
          </a:prstGeom>
          <a:noFill/>
          <a:ln w="50800">
            <a:solidFill>
              <a:srgbClr val="C00000"/>
            </a:solidFill>
            <a:round/>
            <a:headEnd/>
            <a:tailEnd type="arrow" w="med" len="med"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" name="TextBox 7"/>
          <p:cNvSpPr txBox="1"/>
          <p:nvPr/>
        </p:nvSpPr>
        <p:spPr>
          <a:xfrm>
            <a:off x="542588" y="1683985"/>
            <a:ext cx="3820721" cy="35394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Please feel free to ask questions during this session. </a:t>
            </a:r>
          </a:p>
          <a:p>
            <a:endParaRPr lang="en-US" sz="2800" dirty="0" smtClean="0"/>
          </a:p>
          <a:p>
            <a:r>
              <a:rPr lang="en-US" sz="2800" dirty="0" smtClean="0"/>
              <a:t>You may ask a question by speaking, or by typing it into the questions box. </a:t>
            </a:r>
            <a:endParaRPr lang="en-US" sz="2800" dirty="0"/>
          </a:p>
        </p:txBody>
      </p:sp>
      <p:sp>
        <p:nvSpPr>
          <p:cNvPr id="9" name="TextBox 2"/>
          <p:cNvSpPr txBox="1">
            <a:spLocks noChangeArrowheads="1"/>
          </p:cNvSpPr>
          <p:nvPr/>
        </p:nvSpPr>
        <p:spPr bwMode="auto">
          <a:xfrm>
            <a:off x="4246963" y="2736745"/>
            <a:ext cx="1917502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 smtClean="0">
                <a:solidFill>
                  <a:srgbClr val="0000FF"/>
                </a:solidFill>
              </a:rPr>
              <a:t>Click here to “raise your hand” to get our attention</a:t>
            </a:r>
            <a:endParaRPr lang="en-US" dirty="0">
              <a:solidFill>
                <a:srgbClr val="0000FF"/>
              </a:solidFill>
            </a:endParaRPr>
          </a:p>
        </p:txBody>
      </p:sp>
      <p:cxnSp>
        <p:nvCxnSpPr>
          <p:cNvPr id="10" name="Straight Arrow Connector 9"/>
          <p:cNvCxnSpPr>
            <a:cxnSpLocks noChangeShapeType="1"/>
            <a:stCxn id="9" idx="3"/>
          </p:cNvCxnSpPr>
          <p:nvPr/>
        </p:nvCxnSpPr>
        <p:spPr bwMode="auto">
          <a:xfrm flipV="1">
            <a:off x="6164465" y="2558631"/>
            <a:ext cx="481399" cy="778279"/>
          </a:xfrm>
          <a:prstGeom prst="straightConnector1">
            <a:avLst/>
          </a:prstGeom>
          <a:noFill/>
          <a:ln w="50800">
            <a:solidFill>
              <a:srgbClr val="C00000"/>
            </a:solidFill>
            <a:round/>
            <a:headEnd/>
            <a:tailEnd type="arrow" w="med" len="med"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17279935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92458"/>
            <a:ext cx="8042276" cy="1336956"/>
          </a:xfrm>
        </p:spPr>
        <p:txBody>
          <a:bodyPr/>
          <a:lstStyle/>
          <a:p>
            <a:r>
              <a:rPr lang="en-US" dirty="0" smtClean="0"/>
              <a:t>Virtual Accountability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549275" y="1600201"/>
            <a:ext cx="3723901" cy="43434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800" b="1" dirty="0" smtClean="0"/>
              <a:t>Visual:</a:t>
            </a:r>
          </a:p>
          <a:p>
            <a:r>
              <a:rPr lang="en-US" sz="2800" dirty="0"/>
              <a:t>Use good slide design </a:t>
            </a:r>
            <a:endParaRPr lang="en-US" sz="2800" dirty="0" smtClean="0"/>
          </a:p>
          <a:p>
            <a:r>
              <a:rPr lang="en-US" sz="2800" dirty="0" smtClean="0"/>
              <a:t>Use visual data, annotate</a:t>
            </a:r>
            <a:endParaRPr lang="en-US" sz="2800" dirty="0"/>
          </a:p>
          <a:p>
            <a:r>
              <a:rPr lang="en-US" sz="2800" dirty="0"/>
              <a:t>Use </a:t>
            </a:r>
            <a:r>
              <a:rPr lang="en-US" sz="2800" dirty="0" smtClean="0"/>
              <a:t>online tools: chat, </a:t>
            </a:r>
            <a:r>
              <a:rPr lang="en-US" sz="2800" dirty="0"/>
              <a:t>collaborative whiteboard, </a:t>
            </a:r>
            <a:r>
              <a:rPr lang="en-US" sz="2800" dirty="0" smtClean="0"/>
              <a:t>quizzes</a:t>
            </a:r>
          </a:p>
        </p:txBody>
      </p:sp>
      <p:pic>
        <p:nvPicPr>
          <p:cNvPr id="6" name="Picture 5" descr="P1010293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4101" y="1988667"/>
            <a:ext cx="4581449" cy="3436087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335531" y="2268346"/>
            <a:ext cx="8659428" cy="3366280"/>
            <a:chOff x="380355" y="2258473"/>
            <a:chExt cx="8659428" cy="336628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80355" y="2258473"/>
              <a:ext cx="5386048" cy="3366280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>
            <a:xfrm>
              <a:off x="5800557" y="3217144"/>
              <a:ext cx="3239226" cy="11490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49250" lvl="0" indent="-349250">
                <a:spcBef>
                  <a:spcPts val="2000"/>
                </a:spcBef>
                <a:buClr>
                  <a:srgbClr val="2C7C9F">
                    <a:lumMod val="60000"/>
                    <a:lumOff val="40000"/>
                  </a:srgbClr>
                </a:buClr>
                <a:buSzPct val="110000"/>
                <a:buFont typeface="Wingdings 2" pitchFamily="18" charset="2"/>
                <a:buChar char=""/>
              </a:pPr>
              <a:r>
                <a:rPr lang="en-US" sz="2600" dirty="0">
                  <a:solidFill>
                    <a:prstClr val="black">
                      <a:lumMod val="65000"/>
                      <a:lumOff val="35000"/>
                    </a:prstClr>
                  </a:solidFill>
                </a:rPr>
                <a:t>Use webcam </a:t>
              </a:r>
              <a:endParaRPr lang="en-US" sz="2600" dirty="0" smtClean="0">
                <a:solidFill>
                  <a:prstClr val="black">
                    <a:lumMod val="65000"/>
                    <a:lumOff val="35000"/>
                  </a:prstClr>
                </a:solidFill>
              </a:endParaRPr>
            </a:p>
            <a:p>
              <a:pPr lvl="0">
                <a:spcBef>
                  <a:spcPts val="2000"/>
                </a:spcBef>
                <a:buClr>
                  <a:srgbClr val="2C7C9F">
                    <a:lumMod val="60000"/>
                    <a:lumOff val="40000"/>
                  </a:srgbClr>
                </a:buClr>
                <a:buSzPct val="110000"/>
              </a:pPr>
              <a:r>
                <a:rPr lang="en-US" sz="2600" dirty="0" smtClean="0">
                  <a:solidFill>
                    <a:prstClr val="black">
                      <a:lumMod val="65000"/>
                      <a:lumOff val="35000"/>
                    </a:prstClr>
                  </a:solidFill>
                </a:rPr>
                <a:t>(</a:t>
              </a:r>
              <a:r>
                <a:rPr lang="en-US" sz="2600" dirty="0">
                  <a:solidFill>
                    <a:prstClr val="black">
                      <a:lumMod val="65000"/>
                      <a:lumOff val="35000"/>
                    </a:prstClr>
                  </a:solidFill>
                </a:rPr>
                <a:t>in moderation) </a:t>
              </a:r>
              <a:endParaRPr lang="en-US" sz="2600" b="1" dirty="0">
                <a:solidFill>
                  <a:prstClr val="black">
                    <a:lumMod val="65000"/>
                    <a:lumOff val="35000"/>
                  </a:prst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800573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Virtual Accountability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13192" y="1600201"/>
            <a:ext cx="8039053" cy="4343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b="1" dirty="0" smtClean="0"/>
              <a:t>Kinesthetic:</a:t>
            </a:r>
          </a:p>
          <a:p>
            <a:pPr marL="0" indent="0">
              <a:buNone/>
            </a:pPr>
            <a:r>
              <a:rPr lang="en-US" sz="2800" b="1" dirty="0" smtClean="0"/>
              <a:t>How can you hold people accountable on the kinesthetic (physical) level in the virtual classroom? </a:t>
            </a:r>
          </a:p>
          <a:p>
            <a:pPr marL="0" indent="0">
              <a:buNone/>
            </a:pPr>
            <a:endParaRPr lang="en-US" sz="2800" b="1" dirty="0" smtClean="0"/>
          </a:p>
          <a:p>
            <a:pPr marL="0" indent="0">
              <a:buNone/>
            </a:pPr>
            <a:endParaRPr lang="en-US" sz="2800" b="1" dirty="0" smtClean="0"/>
          </a:p>
        </p:txBody>
      </p:sp>
    </p:spTree>
    <p:extLst>
      <p:ext uri="{BB962C8B-B14F-4D97-AF65-F5344CB8AC3E}">
        <p14:creationId xmlns:p14="http://schemas.microsoft.com/office/powerpoint/2010/main" val="33241812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511672" y="1516183"/>
            <a:ext cx="7990241" cy="5038879"/>
            <a:chOff x="601310" y="1600200"/>
            <a:chExt cx="7990241" cy="5038879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54203" y="2972234"/>
              <a:ext cx="4620225" cy="3666845"/>
            </a:xfrm>
            <a:prstGeom prst="rect">
              <a:avLst/>
            </a:prstGeom>
          </p:spPr>
        </p:pic>
        <p:pic>
          <p:nvPicPr>
            <p:cNvPr id="6" name="Picture 5" descr="P1010241.JP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36763" y="1600200"/>
              <a:ext cx="3454788" cy="2591091"/>
            </a:xfrm>
            <a:prstGeom prst="rect">
              <a:avLst/>
            </a:prstGeom>
          </p:spPr>
        </p:pic>
        <p:sp>
          <p:nvSpPr>
            <p:cNvPr id="12" name="Rectangle 11"/>
            <p:cNvSpPr/>
            <p:nvPr/>
          </p:nvSpPr>
          <p:spPr>
            <a:xfrm>
              <a:off x="601310" y="2258217"/>
              <a:ext cx="3429144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349250" lvl="0" indent="-349250">
                <a:spcBef>
                  <a:spcPts val="2000"/>
                </a:spcBef>
                <a:buClr>
                  <a:srgbClr val="2C7C9F">
                    <a:lumMod val="60000"/>
                    <a:lumOff val="40000"/>
                  </a:srgbClr>
                </a:buClr>
                <a:buSzPct val="110000"/>
                <a:buFont typeface="Wingdings 2" pitchFamily="18" charset="2"/>
                <a:buChar char=""/>
              </a:pPr>
              <a:r>
                <a:rPr lang="en-US" sz="2800" dirty="0">
                  <a:solidFill>
                    <a:prstClr val="black">
                      <a:lumMod val="65000"/>
                      <a:lumOff val="35000"/>
                    </a:prstClr>
                  </a:solidFill>
                </a:rPr>
                <a:t>Polls, whiteboard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Virtual Accountability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13193" y="1600201"/>
            <a:ext cx="5650046" cy="5513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b="1" dirty="0" smtClean="0"/>
              <a:t>Kinesthetic: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253997" y="2035866"/>
            <a:ext cx="8611868" cy="4501539"/>
            <a:chOff x="263783" y="2214287"/>
            <a:chExt cx="8611868" cy="4501539"/>
          </a:xfrm>
        </p:grpSpPr>
        <p:pic>
          <p:nvPicPr>
            <p:cNvPr id="7" name="Picture 6" descr="CVCVC2011March20.MOV"/>
            <p:cNvPicPr>
              <a:picLocks noChangeAspect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50000"/>
                      </a14:imgEffect>
                      <a14:imgEffect>
                        <a14:brightnessContrast bright="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432" r="15009" b="14870"/>
            <a:stretch/>
          </p:blipFill>
          <p:spPr>
            <a:xfrm>
              <a:off x="4327785" y="2452316"/>
              <a:ext cx="4547866" cy="3086463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263783" y="2214287"/>
              <a:ext cx="4143864" cy="1841530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>
              <a:spAutoFit/>
            </a:bodyPr>
            <a:lstStyle/>
            <a:p>
              <a:pPr marL="349250" lvl="0" indent="-349250">
                <a:spcBef>
                  <a:spcPts val="200"/>
                </a:spcBef>
                <a:buClr>
                  <a:srgbClr val="2C7C9F">
                    <a:lumMod val="60000"/>
                    <a:lumOff val="40000"/>
                  </a:srgbClr>
                </a:buClr>
                <a:buSzPct val="110000"/>
                <a:buFont typeface="Wingdings 2" pitchFamily="18" charset="2"/>
                <a:buChar char=""/>
              </a:pPr>
              <a:r>
                <a:rPr lang="en-US" sz="2800" dirty="0">
                  <a:solidFill>
                    <a:prstClr val="black">
                      <a:lumMod val="65000"/>
                      <a:lumOff val="35000"/>
                    </a:prstClr>
                  </a:solidFill>
                </a:rPr>
                <a:t>Local exercises </a:t>
              </a:r>
              <a:endParaRPr lang="en-US" sz="2800" dirty="0" smtClean="0">
                <a:solidFill>
                  <a:prstClr val="black">
                    <a:lumMod val="65000"/>
                    <a:lumOff val="35000"/>
                  </a:prstClr>
                </a:solidFill>
              </a:endParaRPr>
            </a:p>
            <a:p>
              <a:pPr marL="806450" lvl="1" indent="-349250">
                <a:spcBef>
                  <a:spcPts val="200"/>
                </a:spcBef>
                <a:buClr>
                  <a:srgbClr val="2C7C9F">
                    <a:lumMod val="60000"/>
                    <a:lumOff val="40000"/>
                  </a:srgbClr>
                </a:buClr>
                <a:buSzPct val="110000"/>
                <a:buFont typeface="Wingdings 2" pitchFamily="18" charset="2"/>
                <a:buChar char=""/>
              </a:pPr>
              <a:r>
                <a:rPr lang="en-US" sz="2800" dirty="0" smtClean="0">
                  <a:solidFill>
                    <a:prstClr val="black">
                      <a:lumMod val="65000"/>
                      <a:lumOff val="35000"/>
                    </a:prstClr>
                  </a:solidFill>
                </a:rPr>
                <a:t>do </a:t>
              </a:r>
              <a:r>
                <a:rPr lang="en-US" sz="2800" dirty="0">
                  <a:solidFill>
                    <a:prstClr val="black">
                      <a:lumMod val="65000"/>
                      <a:lumOff val="35000"/>
                    </a:prstClr>
                  </a:solidFill>
                </a:rPr>
                <a:t>worksheets, exercises on paper and report </a:t>
              </a:r>
              <a:r>
                <a:rPr lang="en-US" sz="2800" dirty="0" smtClean="0">
                  <a:solidFill>
                    <a:prstClr val="black">
                      <a:lumMod val="65000"/>
                      <a:lumOff val="35000"/>
                    </a:prstClr>
                  </a:solidFill>
                </a:rPr>
                <a:t>results</a:t>
              </a:r>
              <a:endParaRPr lang="en-US" sz="2800" dirty="0">
                <a:solidFill>
                  <a:prstClr val="black">
                    <a:lumMod val="65000"/>
                    <a:lumOff val="35000"/>
                  </a:prstClr>
                </a:solidFill>
              </a:endParaRPr>
            </a:p>
          </p:txBody>
        </p:sp>
        <p:pic>
          <p:nvPicPr>
            <p:cNvPr id="3" name="Picture 2" descr="CVCVC2011March15.MOV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04107" y="4055817"/>
              <a:ext cx="4728905" cy="2660009"/>
            </a:xfrm>
            <a:prstGeom prst="rect">
              <a:avLst/>
            </a:prstGeom>
          </p:spPr>
        </p:pic>
      </p:grpSp>
      <p:grpSp>
        <p:nvGrpSpPr>
          <p:cNvPr id="16" name="Group 15"/>
          <p:cNvGrpSpPr/>
          <p:nvPr/>
        </p:nvGrpSpPr>
        <p:grpSpPr>
          <a:xfrm>
            <a:off x="136704" y="1516183"/>
            <a:ext cx="8729161" cy="5152201"/>
            <a:chOff x="278724" y="1444532"/>
            <a:chExt cx="8729161" cy="5152201"/>
          </a:xfrm>
        </p:grpSpPr>
        <p:sp>
          <p:nvSpPr>
            <p:cNvPr id="8" name="Rectangle 7"/>
            <p:cNvSpPr/>
            <p:nvPr/>
          </p:nvSpPr>
          <p:spPr>
            <a:xfrm>
              <a:off x="413193" y="4622128"/>
              <a:ext cx="446789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349250" lvl="0" indent="-349250">
                <a:spcBef>
                  <a:spcPts val="2000"/>
                </a:spcBef>
                <a:buClr>
                  <a:srgbClr val="2C7C9F">
                    <a:lumMod val="60000"/>
                    <a:lumOff val="40000"/>
                  </a:srgbClr>
                </a:buClr>
                <a:buSzPct val="110000"/>
                <a:buFont typeface="Wingdings 2" pitchFamily="18" charset="2"/>
                <a:buChar char=""/>
              </a:pPr>
              <a:r>
                <a:rPr lang="en-US" sz="2800" dirty="0">
                  <a:solidFill>
                    <a:prstClr val="black">
                      <a:lumMod val="65000"/>
                      <a:lumOff val="35000"/>
                    </a:prstClr>
                  </a:solidFill>
                </a:rPr>
                <a:t>Pass control to student</a:t>
              </a:r>
            </a:p>
          </p:txBody>
        </p:sp>
        <p:grpSp>
          <p:nvGrpSpPr>
            <p:cNvPr id="15" name="Group 14"/>
            <p:cNvGrpSpPr/>
            <p:nvPr/>
          </p:nvGrpSpPr>
          <p:grpSpPr>
            <a:xfrm>
              <a:off x="278724" y="1444532"/>
              <a:ext cx="8729161" cy="5152201"/>
              <a:chOff x="413193" y="1444532"/>
              <a:chExt cx="8729161" cy="5152201"/>
            </a:xfrm>
          </p:grpSpPr>
          <p:pic>
            <p:nvPicPr>
              <p:cNvPr id="5" name="Picture 4" descr="comapvirtual2010-iphone_0136.JPG"/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BEBA8EAE-BF5A-486C-A8C5-ECC9F3942E4B}">
                    <a14:imgProps xmlns:a14="http://schemas.microsoft.com/office/drawing/2010/main">
                      <a14:imgLayer r:embed="rId9">
                        <a14:imgEffect>
                          <a14:sharpenSoften amount="59000"/>
                        </a14:imgEffect>
                        <a14:imgEffect>
                          <a14:brightnessContrast contrast="4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5400000">
                <a:off x="4642129" y="2096508"/>
                <a:ext cx="5152201" cy="3848249"/>
              </a:xfrm>
              <a:prstGeom prst="rect">
                <a:avLst/>
              </a:prstGeom>
            </p:spPr>
          </p:pic>
          <p:sp>
            <p:nvSpPr>
              <p:cNvPr id="10" name="Rectangle 9"/>
              <p:cNvSpPr/>
              <p:nvPr/>
            </p:nvSpPr>
            <p:spPr>
              <a:xfrm>
                <a:off x="413193" y="2791616"/>
                <a:ext cx="4572000" cy="1831270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marL="349250" lvl="0" indent="-349250">
                  <a:spcBef>
                    <a:spcPts val="2000"/>
                  </a:spcBef>
                  <a:buClr>
                    <a:srgbClr val="2C7C9F">
                      <a:lumMod val="60000"/>
                      <a:lumOff val="40000"/>
                    </a:srgbClr>
                  </a:buClr>
                  <a:buSzPct val="110000"/>
                  <a:buFont typeface="Wingdings 2" pitchFamily="18" charset="2"/>
                  <a:buChar char=""/>
                </a:pPr>
                <a:r>
                  <a:rPr lang="en-US" sz="2800" dirty="0">
                    <a:solidFill>
                      <a:prstClr val="black">
                        <a:lumMod val="65000"/>
                        <a:lumOff val="35000"/>
                      </a:prstClr>
                    </a:solidFill>
                  </a:rPr>
                  <a:t>Offline activities – share results with group </a:t>
                </a:r>
              </a:p>
              <a:p>
                <a:pPr marL="685800" lvl="1" indent="-336550">
                  <a:spcBef>
                    <a:spcPts val="600"/>
                  </a:spcBef>
                  <a:buClr>
                    <a:srgbClr val="2C7C9F">
                      <a:lumMod val="75000"/>
                    </a:srgbClr>
                  </a:buClr>
                  <a:buSzPct val="110000"/>
                  <a:buFont typeface="Wingdings 2" pitchFamily="18" charset="2"/>
                  <a:buChar char=""/>
                </a:pPr>
                <a:r>
                  <a:rPr lang="en-US" sz="2600" dirty="0">
                    <a:solidFill>
                      <a:prstClr val="black">
                        <a:lumMod val="65000"/>
                        <a:lumOff val="35000"/>
                      </a:prstClr>
                    </a:solidFill>
                  </a:rPr>
                  <a:t>Make participant presenter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187260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Roadmap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4633142"/>
              </p:ext>
            </p:extLst>
          </p:nvPr>
        </p:nvGraphicFramePr>
        <p:xfrm>
          <a:off x="549275" y="1600201"/>
          <a:ext cx="8042276" cy="4343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ounded Rectangle 2"/>
          <p:cNvSpPr/>
          <p:nvPr/>
        </p:nvSpPr>
        <p:spPr>
          <a:xfrm>
            <a:off x="3496235" y="3154083"/>
            <a:ext cx="2121647" cy="1223681"/>
          </a:xfrm>
          <a:prstGeom prst="roundRect">
            <a:avLst/>
          </a:prstGeom>
          <a:noFill/>
          <a:ln w="57150" cmpd="sng"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7215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0336" y="346632"/>
            <a:ext cx="8803902" cy="1336956"/>
          </a:xfrm>
        </p:spPr>
        <p:txBody>
          <a:bodyPr/>
          <a:lstStyle/>
          <a:p>
            <a:r>
              <a:rPr lang="en-US" dirty="0" smtClean="0"/>
              <a:t>Example 1: Climate Variability and Change Virtual Course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334" y="2003608"/>
            <a:ext cx="8042276" cy="4343400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spcBef>
                <a:spcPts val="600"/>
              </a:spcBef>
            </a:pPr>
            <a:r>
              <a:rPr lang="en-US" dirty="0">
                <a:hlinkClick r:id="rId2"/>
              </a:rPr>
              <a:t>http://courses.comet.ucar.edu/course/view.php?id=67</a:t>
            </a:r>
            <a:endParaRPr lang="en-US" dirty="0"/>
          </a:p>
          <a:p>
            <a:pPr>
              <a:spcBef>
                <a:spcPts val="600"/>
              </a:spcBef>
            </a:pPr>
            <a:r>
              <a:rPr lang="en-US" dirty="0"/>
              <a:t>1 week Climate course &gt; 1 week virtual</a:t>
            </a:r>
          </a:p>
          <a:p>
            <a:pPr>
              <a:spcBef>
                <a:spcPts val="600"/>
              </a:spcBef>
            </a:pPr>
            <a:r>
              <a:rPr lang="en-US" dirty="0"/>
              <a:t>10 instructors, 3 local, others remote</a:t>
            </a:r>
          </a:p>
          <a:p>
            <a:pPr>
              <a:spcBef>
                <a:spcPts val="600"/>
              </a:spcBef>
            </a:pPr>
            <a:r>
              <a:rPr lang="en-US" dirty="0"/>
              <a:t>~30-35 participants plus observers</a:t>
            </a:r>
          </a:p>
          <a:p>
            <a:pPr>
              <a:spcBef>
                <a:spcPts val="600"/>
              </a:spcBef>
            </a:pPr>
            <a:r>
              <a:rPr lang="en-US" dirty="0"/>
              <a:t>5 days, 3 x 6hrs, 2 x 4hrs</a:t>
            </a:r>
          </a:p>
          <a:p>
            <a:pPr>
              <a:spcBef>
                <a:spcPts val="600"/>
              </a:spcBef>
            </a:pPr>
            <a:r>
              <a:rPr lang="en-US" dirty="0"/>
              <a:t>Presentations, labs, exercises</a:t>
            </a:r>
          </a:p>
          <a:p>
            <a:pPr>
              <a:spcBef>
                <a:spcPts val="600"/>
              </a:spcBef>
            </a:pPr>
            <a:r>
              <a:rPr lang="en-US" dirty="0"/>
              <a:t>2 small groups breakout sessions </a:t>
            </a:r>
          </a:p>
        </p:txBody>
      </p:sp>
    </p:spTree>
    <p:extLst>
      <p:ext uri="{BB962C8B-B14F-4D97-AF65-F5344CB8AC3E}">
        <p14:creationId xmlns:p14="http://schemas.microsoft.com/office/powerpoint/2010/main" val="40937673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406396"/>
            <a:ext cx="8042276" cy="1336956"/>
          </a:xfrm>
        </p:spPr>
        <p:txBody>
          <a:bodyPr/>
          <a:lstStyle/>
          <a:p>
            <a:r>
              <a:rPr lang="en-US" dirty="0" smtClean="0"/>
              <a:t>Example 2: </a:t>
            </a:r>
            <a:r>
              <a:rPr lang="en-US" dirty="0"/>
              <a:t>Symposium on QPF/Rapid Onset Floods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2035266"/>
            <a:ext cx="8042276" cy="4343400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</a:pPr>
            <a:r>
              <a:rPr lang="en-US" dirty="0">
                <a:hlinkClick r:id="rId2"/>
              </a:rPr>
              <a:t>http://courses.comet.ucar.edu/course/view.php?id=</a:t>
            </a:r>
            <a:r>
              <a:rPr lang="en-US" dirty="0" smtClean="0">
                <a:hlinkClick r:id="rId2"/>
              </a:rPr>
              <a:t>56</a:t>
            </a:r>
            <a:endParaRPr lang="en-US" dirty="0" smtClean="0"/>
          </a:p>
          <a:p>
            <a:pPr>
              <a:spcBef>
                <a:spcPts val="600"/>
              </a:spcBef>
            </a:pPr>
            <a:r>
              <a:rPr lang="en-US" dirty="0" smtClean="0"/>
              <a:t>12 instructors, 3 local, others remote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~45 full-time participants plus 25 part-time</a:t>
            </a:r>
          </a:p>
          <a:p>
            <a:pPr>
              <a:spcBef>
                <a:spcPts val="600"/>
              </a:spcBef>
            </a:pPr>
            <a:r>
              <a:rPr lang="en-US" dirty="0"/>
              <a:t>4</a:t>
            </a:r>
            <a:r>
              <a:rPr lang="en-US" dirty="0" smtClean="0"/>
              <a:t> days, 3 x 6hrs, 1 x 4hrs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Presentations, labs, exercises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2 small groups breakout sessions 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Participant presentation of their local case analysis </a:t>
            </a:r>
          </a:p>
          <a:p>
            <a:pPr lvl="1"/>
            <a:r>
              <a:rPr lang="en-US" dirty="0" smtClean="0"/>
              <a:t>Required to relate their case to class topics</a:t>
            </a:r>
          </a:p>
        </p:txBody>
      </p:sp>
    </p:spTree>
    <p:extLst>
      <p:ext uri="{BB962C8B-B14F-4D97-AF65-F5344CB8AC3E}">
        <p14:creationId xmlns:p14="http://schemas.microsoft.com/office/powerpoint/2010/main" val="39381493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451" y="2438673"/>
            <a:ext cx="5797150" cy="415065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511" y="537880"/>
            <a:ext cx="8430372" cy="1404471"/>
          </a:xfrm>
        </p:spPr>
        <p:txBody>
          <a:bodyPr>
            <a:normAutofit fontScale="90000"/>
          </a:bodyPr>
          <a:lstStyle/>
          <a:p>
            <a:pPr>
              <a:spcBef>
                <a:spcPts val="0"/>
              </a:spcBef>
            </a:pPr>
            <a:r>
              <a:rPr lang="en-US" dirty="0" smtClean="0"/>
              <a:t>Example 3</a:t>
            </a:r>
            <a:r>
              <a:rPr lang="en-US" dirty="0"/>
              <a:t>: Basic Hydrologic Sciences for the South-West Pacific </a:t>
            </a:r>
            <a:r>
              <a:rPr lang="en-US" dirty="0" smtClean="0"/>
              <a:t>Region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67156" y="2767380"/>
            <a:ext cx="2752728" cy="2775801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ts val="600"/>
              </a:spcBef>
            </a:pPr>
            <a:r>
              <a:rPr lang="en-US" dirty="0" smtClean="0"/>
              <a:t>1 hour opening/closing webinar session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10-15 participants over 5-6 countries, 4 time zones</a:t>
            </a:r>
          </a:p>
        </p:txBody>
      </p:sp>
      <p:sp>
        <p:nvSpPr>
          <p:cNvPr id="5" name="Rectangle 4"/>
          <p:cNvSpPr/>
          <p:nvPr/>
        </p:nvSpPr>
        <p:spPr>
          <a:xfrm>
            <a:off x="702234" y="1905507"/>
            <a:ext cx="75452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9250" lvl="0" indent="-349250">
              <a:spcBef>
                <a:spcPts val="600"/>
              </a:spcBef>
              <a:buClr>
                <a:srgbClr val="2C7C9F">
                  <a:lumMod val="60000"/>
                  <a:lumOff val="40000"/>
                </a:srgbClr>
              </a:buClr>
              <a:buSzPct val="110000"/>
              <a:buFont typeface="Wingdings 2" pitchFamily="18" charset="2"/>
              <a:buChar char=""/>
            </a:pPr>
            <a:r>
              <a:rPr lang="en-US" dirty="0">
                <a:solidFill>
                  <a:prstClr val="black">
                    <a:lumMod val="65000"/>
                    <a:lumOff val="35000"/>
                  </a:prstClr>
                </a:solidFill>
                <a:hlinkClick r:id="rId3"/>
              </a:rPr>
              <a:t>http://www.met-elearning.org/moodle/course/view.php?id=93</a:t>
            </a:r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56848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will you use virtual classroom?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 you have any ideas in mind for virtual classroom sessions in your training area? </a:t>
            </a:r>
          </a:p>
          <a:p>
            <a:r>
              <a:rPr lang="en-US" dirty="0" smtClean="0"/>
              <a:t>Would it be part of a larger online course? </a:t>
            </a:r>
          </a:p>
          <a:p>
            <a:r>
              <a:rPr lang="en-US" dirty="0" smtClean="0"/>
              <a:t>What are your challenges?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0128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Roadmap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72085892"/>
              </p:ext>
            </p:extLst>
          </p:nvPr>
        </p:nvGraphicFramePr>
        <p:xfrm>
          <a:off x="549275" y="1600201"/>
          <a:ext cx="8042276" cy="4343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ounded Rectangle 2"/>
          <p:cNvSpPr/>
          <p:nvPr/>
        </p:nvSpPr>
        <p:spPr>
          <a:xfrm>
            <a:off x="3496235" y="1615141"/>
            <a:ext cx="2121647" cy="1223681"/>
          </a:xfrm>
          <a:prstGeom prst="roundRect">
            <a:avLst/>
          </a:prstGeom>
          <a:noFill/>
          <a:ln w="57150" cmpd="sng"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00062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-191244"/>
            <a:ext cx="8042276" cy="1336956"/>
          </a:xfrm>
        </p:spPr>
        <p:txBody>
          <a:bodyPr/>
          <a:lstStyle/>
          <a:p>
            <a:r>
              <a:rPr lang="en-US" dirty="0" smtClean="0"/>
              <a:t>Logistics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325159" y="2115982"/>
            <a:ext cx="8266392" cy="3674918"/>
            <a:chOff x="549274" y="1584375"/>
            <a:chExt cx="8266392" cy="3674918"/>
          </a:xfrm>
        </p:grpSpPr>
        <p:pic>
          <p:nvPicPr>
            <p:cNvPr id="7" name="Picture 6" descr="P1010234.JP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9274" y="1584375"/>
              <a:ext cx="4899891" cy="3674918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5722466" y="2032923"/>
              <a:ext cx="3093200" cy="12003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49250" lvl="0" indent="-349250">
                <a:spcBef>
                  <a:spcPts val="2000"/>
                </a:spcBef>
                <a:buClr>
                  <a:srgbClr val="2C7C9F">
                    <a:lumMod val="60000"/>
                    <a:lumOff val="40000"/>
                  </a:srgbClr>
                </a:buClr>
                <a:buSzPct val="110000"/>
                <a:buFont typeface="Wingdings 2" pitchFamily="18" charset="2"/>
                <a:buChar char=""/>
              </a:pPr>
              <a:r>
                <a:rPr lang="en-US" sz="2400" dirty="0">
                  <a:solidFill>
                    <a:prstClr val="black">
                      <a:lumMod val="65000"/>
                      <a:lumOff val="35000"/>
                    </a:prstClr>
                  </a:solidFill>
                </a:rPr>
                <a:t>Use at least one other person as facilitator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851644" y="1611692"/>
            <a:ext cx="6891630" cy="4965882"/>
            <a:chOff x="1210236" y="1361146"/>
            <a:chExt cx="6891630" cy="4965882"/>
          </a:xfrm>
        </p:grpSpPr>
        <p:sp>
          <p:nvSpPr>
            <p:cNvPr id="8" name="TextBox 7"/>
            <p:cNvSpPr txBox="1"/>
            <p:nvPr/>
          </p:nvSpPr>
          <p:spPr>
            <a:xfrm>
              <a:off x="1210236" y="1361146"/>
              <a:ext cx="6891630" cy="461665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9250" indent="-349250">
                <a:spcBef>
                  <a:spcPts val="2000"/>
                </a:spcBef>
                <a:buClr>
                  <a:schemeClr val="accent1">
                    <a:lumMod val="60000"/>
                    <a:lumOff val="40000"/>
                  </a:schemeClr>
                </a:buClr>
                <a:buSzPct val="110000"/>
                <a:buFont typeface="Wingdings 2" pitchFamily="18" charset="2"/>
                <a:buChar char=""/>
                <a:defRPr sz="2400">
                  <a:solidFill>
                    <a:schemeClr val="tx1">
                      <a:lumMod val="65000"/>
                      <a:lumOff val="35000"/>
                    </a:schemeClr>
                  </a:solidFill>
                </a:defRPr>
              </a:lvl1pPr>
              <a:lvl2pPr marL="685800" indent="-336550">
                <a:spcBef>
                  <a:spcPts val="600"/>
                </a:spcBef>
                <a:buClr>
                  <a:schemeClr val="accent1">
                    <a:lumMod val="75000"/>
                  </a:schemeClr>
                </a:buClr>
                <a:buSzPct val="110000"/>
                <a:buFont typeface="Wingdings 2" pitchFamily="18" charset="2"/>
                <a:buChar char=""/>
                <a:defRPr sz="2200">
                  <a:solidFill>
                    <a:schemeClr val="tx1">
                      <a:lumMod val="65000"/>
                      <a:lumOff val="35000"/>
                    </a:schemeClr>
                  </a:solidFill>
                </a:defRPr>
              </a:lvl2pPr>
              <a:lvl3pPr marL="968375" indent="-282575">
                <a:spcBef>
                  <a:spcPts val="600"/>
                </a:spcBef>
                <a:buClr>
                  <a:schemeClr val="accent1">
                    <a:lumMod val="60000"/>
                    <a:lumOff val="40000"/>
                  </a:schemeClr>
                </a:buClr>
                <a:buSzPct val="110000"/>
                <a:buFont typeface="Wingdings 2" pitchFamily="18" charset="2"/>
                <a:buChar char=""/>
                <a:defRPr sz="2000">
                  <a:solidFill>
                    <a:schemeClr val="tx1">
                      <a:lumMod val="65000"/>
                      <a:lumOff val="35000"/>
                    </a:schemeClr>
                  </a:solidFill>
                </a:defRPr>
              </a:lvl3pPr>
              <a:lvl4pPr marL="1263650" indent="-295275">
                <a:spcBef>
                  <a:spcPts val="600"/>
                </a:spcBef>
                <a:buClr>
                  <a:schemeClr val="accent1">
                    <a:lumMod val="75000"/>
                  </a:schemeClr>
                </a:buClr>
                <a:buSzPct val="110000"/>
                <a:buFont typeface="Wingdings 2" pitchFamily="18" charset="2"/>
                <a:buChar char=""/>
                <a:defRPr>
                  <a:solidFill>
                    <a:schemeClr val="tx1">
                      <a:lumMod val="65000"/>
                      <a:lumOff val="35000"/>
                    </a:schemeClr>
                  </a:solidFill>
                </a:defRPr>
              </a:lvl4pPr>
              <a:lvl5pPr marL="1546225" indent="-282575">
                <a:spcBef>
                  <a:spcPts val="600"/>
                </a:spcBef>
                <a:buClr>
                  <a:schemeClr val="accent1">
                    <a:lumMod val="60000"/>
                    <a:lumOff val="40000"/>
                  </a:schemeClr>
                </a:buClr>
                <a:buSzPct val="110000"/>
                <a:buFont typeface="Wingdings 2" pitchFamily="18" charset="2"/>
                <a:buChar char=""/>
                <a:defRPr>
                  <a:solidFill>
                    <a:schemeClr val="tx1">
                      <a:lumMod val="65000"/>
                      <a:lumOff val="35000"/>
                    </a:schemeClr>
                  </a:solidFill>
                </a:defRPr>
              </a:lvl5pPr>
              <a:lvl6pPr marL="1828800" indent="-282575">
                <a:spcBef>
                  <a:spcPct val="20000"/>
                </a:spcBef>
                <a:buClr>
                  <a:schemeClr val="accent2"/>
                </a:buClr>
                <a:buSzPct val="110000"/>
                <a:buFont typeface="Wingdings 2" pitchFamily="18" charset="2"/>
                <a:buChar char=""/>
                <a:defRPr lang="en-US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defRPr>
              </a:lvl6pPr>
              <a:lvl7pPr marL="2117725" indent="-282575">
                <a:spcBef>
                  <a:spcPct val="20000"/>
                </a:spcBef>
                <a:buClr>
                  <a:schemeClr val="accent1">
                    <a:lumMod val="60000"/>
                    <a:lumOff val="40000"/>
                  </a:schemeClr>
                </a:buClr>
                <a:buSzPct val="110000"/>
                <a:buFont typeface="Wingdings 2" pitchFamily="18" charset="2"/>
                <a:buChar char=""/>
                <a:defRPr lang="en-US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defRPr>
              </a:lvl7pPr>
              <a:lvl8pPr marL="2398713" indent="-282575">
                <a:spcBef>
                  <a:spcPct val="20000"/>
                </a:spcBef>
                <a:buClr>
                  <a:schemeClr val="accent2"/>
                </a:buClr>
                <a:buSzPct val="110000"/>
                <a:buFont typeface="Wingdings 2" pitchFamily="18" charset="2"/>
                <a:buChar char=""/>
                <a:defRPr lang="en-US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defRPr>
              </a:lvl8pPr>
              <a:lvl9pPr marL="2689225" indent="-282575">
                <a:spcBef>
                  <a:spcPct val="20000"/>
                </a:spcBef>
                <a:buClr>
                  <a:schemeClr val="accent1">
                    <a:lumMod val="60000"/>
                    <a:lumOff val="40000"/>
                  </a:schemeClr>
                </a:buClr>
                <a:buSzPct val="110000"/>
                <a:buFont typeface="Wingdings 2" pitchFamily="18" charset="2"/>
                <a:buChar char=""/>
                <a:def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</a:defRPr>
              </a:lvl9pPr>
            </a:lstStyle>
            <a:p>
              <a:r>
                <a:rPr lang="en-US" dirty="0"/>
                <a:t>Have a live audience in the room if possible</a:t>
              </a:r>
            </a:p>
          </p:txBody>
        </p:sp>
        <p:pic>
          <p:nvPicPr>
            <p:cNvPr id="10" name="Picture 9" descr="COMAPVirtual-iphone_0016.JP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89293" y="2067132"/>
              <a:ext cx="5703332" cy="4259896"/>
            </a:xfrm>
            <a:prstGeom prst="rect">
              <a:avLst/>
            </a:prstGeom>
          </p:spPr>
        </p:pic>
      </p:grpSp>
      <p:grpSp>
        <p:nvGrpSpPr>
          <p:cNvPr id="13" name="Group 12"/>
          <p:cNvGrpSpPr/>
          <p:nvPr/>
        </p:nvGrpSpPr>
        <p:grpSpPr>
          <a:xfrm>
            <a:off x="1029265" y="1387577"/>
            <a:ext cx="7068852" cy="5206172"/>
            <a:chOff x="1029265" y="1387577"/>
            <a:chExt cx="7068852" cy="5206172"/>
          </a:xfrm>
        </p:grpSpPr>
        <p:pic>
          <p:nvPicPr>
            <p:cNvPr id="5" name="Picture 4" descr="COMAPvirt2010-iphone_0059.JP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53646" y="2971833"/>
              <a:ext cx="4849177" cy="3621916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1029265" y="1387577"/>
              <a:ext cx="7068852" cy="14568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9250" lvl="0" indent="-349250">
                <a:spcBef>
                  <a:spcPts val="2000"/>
                </a:spcBef>
                <a:buClr>
                  <a:srgbClr val="2C7C9F">
                    <a:lumMod val="60000"/>
                    <a:lumOff val="40000"/>
                  </a:srgbClr>
                </a:buClr>
                <a:buSzPct val="110000"/>
                <a:buFont typeface="Wingdings 2" pitchFamily="18" charset="2"/>
                <a:buChar char=""/>
              </a:pPr>
              <a:r>
                <a:rPr lang="en-US" sz="2400" dirty="0">
                  <a:solidFill>
                    <a:prstClr val="black">
                      <a:lumMod val="65000"/>
                      <a:lumOff val="35000"/>
                    </a:prstClr>
                  </a:solidFill>
                </a:rPr>
                <a:t>Use second computer for participant view</a:t>
              </a:r>
            </a:p>
            <a:p>
              <a:pPr marL="349250" lvl="0" indent="-349250">
                <a:spcBef>
                  <a:spcPts val="2000"/>
                </a:spcBef>
                <a:buClr>
                  <a:srgbClr val="2C7C9F">
                    <a:lumMod val="60000"/>
                    <a:lumOff val="40000"/>
                  </a:srgbClr>
                </a:buClr>
                <a:buSzPct val="110000"/>
                <a:buFont typeface="Wingdings 2" pitchFamily="18" charset="2"/>
                <a:buChar char=""/>
              </a:pPr>
              <a:r>
                <a:rPr lang="en-US" sz="2400" dirty="0">
                  <a:solidFill>
                    <a:prstClr val="black">
                      <a:lumMod val="65000"/>
                      <a:lumOff val="35000"/>
                    </a:prstClr>
                  </a:solidFill>
                </a:rPr>
                <a:t>Use second monitor to see chats/questions student </a:t>
              </a:r>
              <a:r>
                <a:rPr lang="en-US" sz="2400" dirty="0" smtClean="0">
                  <a:solidFill>
                    <a:prstClr val="black">
                      <a:lumMod val="65000"/>
                      <a:lumOff val="35000"/>
                    </a:prstClr>
                  </a:solidFill>
                </a:rPr>
                <a:t>list</a:t>
              </a:r>
              <a:endParaRPr lang="en-US" sz="2400" dirty="0">
                <a:solidFill>
                  <a:prstClr val="black">
                    <a:lumMod val="65000"/>
                    <a:lumOff val="35000"/>
                  </a:prst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972727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365" y="-291272"/>
            <a:ext cx="8042276" cy="1336956"/>
          </a:xfrm>
        </p:spPr>
        <p:txBody>
          <a:bodyPr/>
          <a:lstStyle/>
          <a:p>
            <a:r>
              <a:rPr lang="en-US" dirty="0" smtClean="0"/>
              <a:t>Welcome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220" y="4680986"/>
            <a:ext cx="8042276" cy="1947538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</a:pPr>
            <a:r>
              <a:rPr lang="en-US" dirty="0" smtClean="0"/>
              <a:t>Who are you?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Where are you? (At home/office?) 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What do you see around you? </a:t>
            </a:r>
          </a:p>
          <a:p>
            <a:pPr lvl="3"/>
            <a:r>
              <a:rPr lang="en-US" dirty="0" smtClean="0"/>
              <a:t>(View outside/inside? Weather?)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1542806" y="1252327"/>
            <a:ext cx="5750379" cy="3255344"/>
            <a:chOff x="1605776" y="1346791"/>
            <a:chExt cx="5750379" cy="3255344"/>
          </a:xfrm>
        </p:grpSpPr>
        <p:pic>
          <p:nvPicPr>
            <p:cNvPr id="4" name="Picture 3">
              <a:hlinkClick r:id="rId2"/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605776" y="1346791"/>
              <a:ext cx="5750379" cy="3255344"/>
            </a:xfrm>
            <a:prstGeom prst="rect">
              <a:avLst/>
            </a:prstGeom>
            <a:ln>
              <a:solidFill>
                <a:schemeClr val="accent6"/>
              </a:solidFill>
            </a:ln>
          </p:spPr>
        </p:pic>
        <p:sp>
          <p:nvSpPr>
            <p:cNvPr id="5" name="Oval 4"/>
            <p:cNvSpPr/>
            <p:nvPr/>
          </p:nvSpPr>
          <p:spPr>
            <a:xfrm>
              <a:off x="1731718" y="2634563"/>
              <a:ext cx="73467" cy="83970"/>
            </a:xfrm>
            <a:prstGeom prst="ellipse">
              <a:avLst/>
            </a:prstGeom>
            <a:ln w="57150" cmpd="sng">
              <a:solidFill>
                <a:srgbClr val="FF66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6773535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Poll: Logistics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Which of the following are recommended for a smooth virtual class?</a:t>
            </a:r>
          </a:p>
          <a:p>
            <a:pPr marL="793750" lvl="1" indent="-457200">
              <a:buFont typeface="+mj-lt"/>
              <a:buAutoNum type="alphaLcPeriod"/>
            </a:pPr>
            <a:r>
              <a:rPr lang="en-US" dirty="0" smtClean="0"/>
              <a:t>Test all technology in advance </a:t>
            </a:r>
          </a:p>
          <a:p>
            <a:pPr marL="793750" lvl="1" indent="-457200">
              <a:buFont typeface="+mj-lt"/>
              <a:buAutoNum type="alphaLcPeriod"/>
            </a:pPr>
            <a:r>
              <a:rPr lang="en-US" dirty="0" smtClean="0"/>
              <a:t>Use video clips often to make things interesting</a:t>
            </a:r>
          </a:p>
          <a:p>
            <a:pPr marL="793750" lvl="1" indent="-457200">
              <a:buFont typeface="+mj-lt"/>
              <a:buAutoNum type="alphaLcPeriod"/>
            </a:pPr>
            <a:r>
              <a:rPr lang="en-US" dirty="0" smtClean="0"/>
              <a:t>Have students use a headset when using VOIP</a:t>
            </a:r>
          </a:p>
          <a:p>
            <a:pPr marL="793750" lvl="1" indent="-457200">
              <a:buFont typeface="+mj-lt"/>
              <a:buAutoNum type="alphaLcPeriod"/>
            </a:pPr>
            <a:r>
              <a:rPr lang="en-US" dirty="0" smtClean="0"/>
              <a:t>Plan breaks every hour to 1.5 hours</a:t>
            </a:r>
          </a:p>
          <a:p>
            <a:pPr marL="793750" lvl="1" indent="-457200">
              <a:buFont typeface="+mj-lt"/>
              <a:buAutoNum type="alphaLcPeriod"/>
            </a:pPr>
            <a:r>
              <a:rPr lang="en-US" dirty="0" smtClean="0"/>
              <a:t>Have students join the session at the scheduled start time</a:t>
            </a:r>
          </a:p>
          <a:p>
            <a:pPr marL="457200" indent="-457200">
              <a:buFont typeface="+mj-lt"/>
              <a:buAutoNum type="alphaL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29917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-238722"/>
            <a:ext cx="8042276" cy="1336956"/>
          </a:xfrm>
        </p:spPr>
        <p:txBody>
          <a:bodyPr/>
          <a:lstStyle/>
          <a:p>
            <a:r>
              <a:rPr lang="en-US" dirty="0"/>
              <a:t>Logistics </a:t>
            </a:r>
            <a:r>
              <a:rPr lang="en-US" sz="2400" dirty="0"/>
              <a:t>(continued)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4806" y="1516233"/>
            <a:ext cx="3850284" cy="380537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b="1" dirty="0"/>
              <a:t>Technology</a:t>
            </a:r>
            <a:r>
              <a:rPr lang="en-US" dirty="0" smtClean="0"/>
              <a:t> 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Test in </a:t>
            </a:r>
            <a:r>
              <a:rPr lang="en-US" dirty="0"/>
              <a:t>advance! </a:t>
            </a:r>
            <a:endParaRPr lang="en-US" dirty="0" smtClean="0"/>
          </a:p>
          <a:p>
            <a:pPr>
              <a:spcBef>
                <a:spcPts val="600"/>
              </a:spcBef>
            </a:pPr>
            <a:r>
              <a:rPr lang="en-US" dirty="0" smtClean="0"/>
              <a:t>Audio </a:t>
            </a:r>
          </a:p>
          <a:p>
            <a:pPr lvl="1"/>
            <a:r>
              <a:rPr lang="en-US" dirty="0" smtClean="0"/>
              <a:t>VOIP </a:t>
            </a:r>
            <a:r>
              <a:rPr lang="en-US" dirty="0"/>
              <a:t>or </a:t>
            </a:r>
            <a:r>
              <a:rPr lang="en-US" dirty="0" smtClean="0"/>
              <a:t>phone? </a:t>
            </a:r>
            <a:endParaRPr lang="en-US" dirty="0"/>
          </a:p>
          <a:p>
            <a:pPr lvl="2"/>
            <a:r>
              <a:rPr lang="en-US" dirty="0"/>
              <a:t>VOIP - headsets much </a:t>
            </a:r>
            <a:endParaRPr lang="en-US" dirty="0" smtClean="0"/>
          </a:p>
          <a:p>
            <a:pPr marL="685800" lvl="2" indent="0">
              <a:buNone/>
            </a:pPr>
            <a:r>
              <a:rPr lang="en-US" dirty="0"/>
              <a:t>	</a:t>
            </a:r>
            <a:r>
              <a:rPr lang="en-US" dirty="0" smtClean="0"/>
              <a:t>better</a:t>
            </a:r>
            <a:r>
              <a:rPr lang="en-US" dirty="0"/>
              <a:t>, avoid </a:t>
            </a:r>
            <a:r>
              <a:rPr lang="en-US" dirty="0" err="1"/>
              <a:t>echos</a:t>
            </a:r>
            <a:r>
              <a:rPr lang="en-US" dirty="0"/>
              <a:t> </a:t>
            </a:r>
          </a:p>
          <a:p>
            <a:pPr lvl="2"/>
            <a:r>
              <a:rPr lang="en-US" dirty="0" smtClean="0"/>
              <a:t>Phone</a:t>
            </a:r>
            <a:endParaRPr lang="en-US" dirty="0"/>
          </a:p>
          <a:p>
            <a:pPr lvl="3"/>
            <a:r>
              <a:rPr lang="en-US" dirty="0"/>
              <a:t>speakerphones ok, but mute when not </a:t>
            </a:r>
            <a:r>
              <a:rPr lang="en-US" dirty="0" smtClean="0"/>
              <a:t>talking</a:t>
            </a:r>
            <a:endParaRPr lang="en-US" dirty="0"/>
          </a:p>
        </p:txBody>
      </p:sp>
      <p:pic>
        <p:nvPicPr>
          <p:cNvPr id="4" name="Picture 3" descr="COMAPvirtual2010iphone_0048.JPG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3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9559" y="1849318"/>
            <a:ext cx="4400794" cy="3287013"/>
          </a:xfrm>
          <a:prstGeom prst="rect">
            <a:avLst/>
          </a:prstGeo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414805" y="5136331"/>
            <a:ext cx="6965513" cy="12643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10000"/>
              <a:buFont typeface="Wingdings 2" pitchFamily="18" charset="2"/>
              <a:buChar char="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68375" indent="-282575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63650" indent="-295275" algn="l" defTabSz="914400" rtl="0" eaLnBrk="1" latinLnBrk="0" hangingPunct="1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10000"/>
              <a:buFont typeface="Wingdings 2" pitchFamily="18" charset="2"/>
              <a:buChar char="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46225" indent="-282575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28800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1177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398713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6892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</a:pPr>
            <a:r>
              <a:rPr lang="en-US" dirty="0" smtClean="0"/>
              <a:t>Video </a:t>
            </a:r>
          </a:p>
          <a:p>
            <a:pPr lvl="2"/>
            <a:r>
              <a:rPr lang="en-US" dirty="0" smtClean="0"/>
              <a:t>bandwidth issues, screen sharing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32109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-146421"/>
            <a:ext cx="8042276" cy="1336956"/>
          </a:xfrm>
        </p:spPr>
        <p:txBody>
          <a:bodyPr/>
          <a:lstStyle/>
          <a:p>
            <a:r>
              <a:rPr lang="en-US" dirty="0" smtClean="0"/>
              <a:t>Logistics </a:t>
            </a:r>
            <a:r>
              <a:rPr lang="en-US" sz="2400" dirty="0" smtClean="0"/>
              <a:t>(continued)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spcBef>
                <a:spcPts val="600"/>
              </a:spcBef>
            </a:pPr>
            <a:r>
              <a:rPr lang="en-US" dirty="0" smtClean="0"/>
              <a:t>Always </a:t>
            </a:r>
            <a:r>
              <a:rPr lang="en-US" dirty="0"/>
              <a:t>tell students to join </a:t>
            </a:r>
            <a:r>
              <a:rPr lang="en-US" dirty="0" smtClean="0"/>
              <a:t>early in case of technology issues</a:t>
            </a:r>
          </a:p>
          <a:p>
            <a:pPr lvl="1"/>
            <a:r>
              <a:rPr lang="en-US" dirty="0" smtClean="0"/>
              <a:t>10-15 min before start</a:t>
            </a:r>
            <a:endParaRPr lang="en-US" dirty="0"/>
          </a:p>
          <a:p>
            <a:pPr>
              <a:spcBef>
                <a:spcPts val="600"/>
              </a:spcBef>
            </a:pPr>
            <a:r>
              <a:rPr lang="en-US" dirty="0"/>
              <a:t>Test media in advance - videos, </a:t>
            </a:r>
            <a:r>
              <a:rPr lang="en-US" dirty="0" smtClean="0"/>
              <a:t>links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Check out audience bandwidth: internet speed test sites</a:t>
            </a:r>
            <a:endParaRPr lang="en-US" dirty="0"/>
          </a:p>
          <a:p>
            <a:pPr>
              <a:spcBef>
                <a:spcPts val="600"/>
              </a:spcBef>
            </a:pPr>
            <a:r>
              <a:rPr lang="en-US" dirty="0"/>
              <a:t>Keep on schedule, plan breaks every hour to 1.5 hours at least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If </a:t>
            </a:r>
            <a:r>
              <a:rPr lang="en-US" dirty="0"/>
              <a:t>using phone for audio, have students download slides in advance in case of internet problems</a:t>
            </a:r>
          </a:p>
        </p:txBody>
      </p:sp>
    </p:spTree>
    <p:extLst>
      <p:ext uri="{BB962C8B-B14F-4D97-AF65-F5344CB8AC3E}">
        <p14:creationId xmlns:p14="http://schemas.microsoft.com/office/powerpoint/2010/main" val="31288039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-131657"/>
            <a:ext cx="8042276" cy="1336956"/>
          </a:xfrm>
        </p:spPr>
        <p:txBody>
          <a:bodyPr/>
          <a:lstStyle/>
          <a:p>
            <a:r>
              <a:rPr lang="en-US" dirty="0" smtClean="0"/>
              <a:t>Small Group Activities</a:t>
            </a:r>
            <a:endParaRPr lang="en-US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1856360741"/>
              </p:ext>
            </p:extLst>
          </p:nvPr>
        </p:nvGraphicFramePr>
        <p:xfrm>
          <a:off x="733814" y="463177"/>
          <a:ext cx="7588796" cy="43179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Content Placeholder 2"/>
          <p:cNvSpPr txBox="1">
            <a:spLocks/>
          </p:cNvSpPr>
          <p:nvPr/>
        </p:nvSpPr>
        <p:spPr>
          <a:xfrm>
            <a:off x="1232789" y="4161148"/>
            <a:ext cx="7179468" cy="19647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10000"/>
              <a:buFont typeface="Wingdings 2" pitchFamily="18" charset="2"/>
              <a:buChar char="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68375" indent="-282575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63650" indent="-295275" algn="l" defTabSz="914400" rtl="0" eaLnBrk="1" latinLnBrk="0" hangingPunct="1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10000"/>
              <a:buFont typeface="Wingdings 2" pitchFamily="18" charset="2"/>
              <a:buChar char="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46225" indent="-282575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28800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1177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398713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6892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Use separate webinar sessions (some tools include built-in sub-conferencing)</a:t>
            </a:r>
          </a:p>
          <a:p>
            <a:r>
              <a:rPr lang="en-US" dirty="0" smtClean="0"/>
              <a:t>3 groups: (Group 1 stays in the main session)</a:t>
            </a:r>
          </a:p>
        </p:txBody>
      </p:sp>
    </p:spTree>
    <p:extLst>
      <p:ext uri="{BB962C8B-B14F-4D97-AF65-F5344CB8AC3E}">
        <p14:creationId xmlns:p14="http://schemas.microsoft.com/office/powerpoint/2010/main" val="16151127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-266126"/>
            <a:ext cx="8042276" cy="1336956"/>
          </a:xfrm>
        </p:spPr>
        <p:txBody>
          <a:bodyPr/>
          <a:lstStyle/>
          <a:p>
            <a:r>
              <a:rPr lang="en-US" dirty="0"/>
              <a:t>Small </a:t>
            </a:r>
            <a:r>
              <a:rPr lang="en-US" dirty="0" smtClean="0"/>
              <a:t>Group </a:t>
            </a:r>
            <a:r>
              <a:rPr lang="en-US" dirty="0"/>
              <a:t>A</a:t>
            </a:r>
            <a:r>
              <a:rPr lang="en-US" dirty="0" smtClean="0"/>
              <a:t>ctivities</a:t>
            </a:r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931689" y="3853475"/>
            <a:ext cx="7179468" cy="272955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10000"/>
              <a:buFont typeface="Wingdings 2" pitchFamily="18" charset="2"/>
              <a:buChar char="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68375" indent="-282575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63650" indent="-295275" algn="l" defTabSz="914400" rtl="0" eaLnBrk="1" latinLnBrk="0" hangingPunct="1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10000"/>
              <a:buFont typeface="Wingdings 2" pitchFamily="18" charset="2"/>
              <a:buChar char="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46225" indent="-282575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28800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1177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398713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6892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</a:pPr>
            <a:r>
              <a:rPr lang="en-US" dirty="0" smtClean="0"/>
              <a:t>Make a very smooth transition from the main session</a:t>
            </a:r>
          </a:p>
          <a:p>
            <a:pPr lvl="1"/>
            <a:r>
              <a:rPr lang="en-US" dirty="0" smtClean="0"/>
              <a:t>Explain fully what will happen, THEN move... don’t lose people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Use adjoining rooms if possible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Keep to time frame for activity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Smoothly transition back to main session </a:t>
            </a:r>
          </a:p>
          <a:p>
            <a:pPr lvl="2"/>
            <a:r>
              <a:rPr lang="en-US" dirty="0" smtClean="0"/>
              <a:t>One group is already there… </a:t>
            </a:r>
            <a:endParaRPr lang="en-US" dirty="0"/>
          </a:p>
        </p:txBody>
      </p:sp>
      <p:pic>
        <p:nvPicPr>
          <p:cNvPr id="3" name="Picture 2" descr="P101022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429" y="1073410"/>
            <a:ext cx="3538728" cy="2654047"/>
          </a:xfrm>
          <a:prstGeom prst="rect">
            <a:avLst/>
          </a:prstGeom>
        </p:spPr>
      </p:pic>
      <p:pic>
        <p:nvPicPr>
          <p:cNvPr id="4" name="Picture 3" descr="CVCVC2011March09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609" y="1070830"/>
            <a:ext cx="3538728" cy="2643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87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Roadmap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72085892"/>
              </p:ext>
            </p:extLst>
          </p:nvPr>
        </p:nvGraphicFramePr>
        <p:xfrm>
          <a:off x="549275" y="1600201"/>
          <a:ext cx="8042276" cy="4343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ounded Rectangle 2"/>
          <p:cNvSpPr/>
          <p:nvPr/>
        </p:nvSpPr>
        <p:spPr>
          <a:xfrm>
            <a:off x="6260352" y="1600201"/>
            <a:ext cx="2121647" cy="1223681"/>
          </a:xfrm>
          <a:prstGeom prst="roundRect">
            <a:avLst/>
          </a:prstGeom>
          <a:noFill/>
          <a:ln w="57150" cmpd="sng"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00062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10 Steps for Adapting IL Training to Virtual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3025" y="1489200"/>
            <a:ext cx="6409788" cy="4970278"/>
          </a:xfrm>
        </p:spPr>
        <p:txBody>
          <a:bodyPr>
            <a:noAutofit/>
          </a:bodyPr>
          <a:lstStyle/>
          <a:p>
            <a:pPr marL="457200" indent="-457200">
              <a:spcBef>
                <a:spcPts val="200"/>
              </a:spcBef>
              <a:buFont typeface="+mj-lt"/>
              <a:buAutoNum type="arabicPeriod"/>
            </a:pPr>
            <a:r>
              <a:rPr lang="en-US" sz="1800" dirty="0" smtClean="0"/>
              <a:t>Identify </a:t>
            </a:r>
            <a:r>
              <a:rPr lang="en-US" sz="1800" dirty="0"/>
              <a:t>IL training to transition</a:t>
            </a:r>
          </a:p>
          <a:p>
            <a:pPr marL="457200" indent="-457200">
              <a:spcBef>
                <a:spcPts val="200"/>
              </a:spcBef>
              <a:buFont typeface="+mj-lt"/>
              <a:buAutoNum type="arabicPeriod"/>
            </a:pPr>
            <a:r>
              <a:rPr lang="en-US" sz="1800" dirty="0"/>
              <a:t>Identify existing IL materials, PPTs, guidebooks, etc.</a:t>
            </a:r>
          </a:p>
          <a:p>
            <a:pPr marL="457200" indent="-457200">
              <a:spcBef>
                <a:spcPts val="200"/>
              </a:spcBef>
              <a:buFont typeface="+mj-lt"/>
              <a:buAutoNum type="arabicPeriod"/>
            </a:pPr>
            <a:r>
              <a:rPr lang="en-US" sz="1800" dirty="0"/>
              <a:t>Break up content into manageable chunks or summarize</a:t>
            </a:r>
          </a:p>
          <a:p>
            <a:pPr marL="457200" indent="-457200">
              <a:spcBef>
                <a:spcPts val="200"/>
              </a:spcBef>
              <a:buFont typeface="+mj-lt"/>
              <a:buAutoNum type="arabicPeriod"/>
            </a:pPr>
            <a:r>
              <a:rPr lang="en-US" sz="1800" dirty="0"/>
              <a:t>Identify virtual class tools – chat, polls, whiteboard, breakouts, assessment functions, emoticons, screen-sharing, video, share web links, file sharing</a:t>
            </a:r>
          </a:p>
          <a:p>
            <a:pPr marL="457200" indent="-457200">
              <a:spcBef>
                <a:spcPts val="200"/>
              </a:spcBef>
              <a:buFont typeface="+mj-lt"/>
              <a:buAutoNum type="arabicPeriod"/>
            </a:pPr>
            <a:r>
              <a:rPr lang="en-US" sz="1800" dirty="0"/>
              <a:t>Apply ID best practices</a:t>
            </a:r>
          </a:p>
          <a:p>
            <a:pPr marL="457200" indent="-457200">
              <a:spcBef>
                <a:spcPts val="200"/>
              </a:spcBef>
              <a:buFont typeface="+mj-lt"/>
              <a:buAutoNum type="arabicPeriod"/>
            </a:pPr>
            <a:r>
              <a:rPr lang="en-US" sz="1800" dirty="0"/>
              <a:t>Adapt current materials to virtual classroom – e.g. send materials that are trimmed down to be printable</a:t>
            </a:r>
          </a:p>
          <a:p>
            <a:pPr marL="457200" indent="-457200">
              <a:spcBef>
                <a:spcPts val="200"/>
              </a:spcBef>
              <a:buFont typeface="+mj-lt"/>
              <a:buAutoNum type="arabicPeriod"/>
            </a:pPr>
            <a:r>
              <a:rPr lang="en-US" sz="1800" dirty="0"/>
              <a:t>Review content with SME</a:t>
            </a:r>
          </a:p>
          <a:p>
            <a:pPr marL="457200" indent="-457200">
              <a:spcBef>
                <a:spcPts val="200"/>
              </a:spcBef>
              <a:buFont typeface="+mj-lt"/>
              <a:buAutoNum type="arabicPeriod"/>
            </a:pPr>
            <a:r>
              <a:rPr lang="en-US" sz="1800" dirty="0"/>
              <a:t>Test with end users</a:t>
            </a:r>
          </a:p>
          <a:p>
            <a:pPr marL="457200" indent="-457200">
              <a:spcBef>
                <a:spcPts val="200"/>
              </a:spcBef>
              <a:buFont typeface="+mj-lt"/>
              <a:buAutoNum type="arabicPeriod"/>
            </a:pPr>
            <a:r>
              <a:rPr lang="en-US" sz="1800" dirty="0"/>
              <a:t>Get feedback from users – apply feedback philosophy</a:t>
            </a:r>
          </a:p>
          <a:p>
            <a:pPr marL="457200" indent="-457200">
              <a:spcBef>
                <a:spcPts val="200"/>
              </a:spcBef>
              <a:buFont typeface="+mj-lt"/>
              <a:buAutoNum type="arabicPeriod"/>
            </a:pPr>
            <a:r>
              <a:rPr lang="en-US" sz="1800" dirty="0"/>
              <a:t>Repeat as necessary</a:t>
            </a:r>
          </a:p>
        </p:txBody>
      </p:sp>
    </p:spTree>
    <p:extLst>
      <p:ext uri="{BB962C8B-B14F-4D97-AF65-F5344CB8AC3E}">
        <p14:creationId xmlns:p14="http://schemas.microsoft.com/office/powerpoint/2010/main" val="42781170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 Conferencing Tools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 A sample of many tools available:</a:t>
            </a:r>
            <a:endParaRPr lang="en-US" dirty="0"/>
          </a:p>
          <a:p>
            <a:pPr lvl="1"/>
            <a:r>
              <a:rPr lang="en-US" dirty="0"/>
              <a:t>Citrix </a:t>
            </a:r>
            <a:r>
              <a:rPr lang="en-US" dirty="0" smtClean="0"/>
              <a:t>Online: </a:t>
            </a:r>
            <a:r>
              <a:rPr lang="en-US" dirty="0" err="1" smtClean="0"/>
              <a:t>GoTo</a:t>
            </a:r>
            <a:r>
              <a:rPr lang="en-US" dirty="0" smtClean="0"/>
              <a:t> </a:t>
            </a:r>
            <a:r>
              <a:rPr lang="en-US" dirty="0"/>
              <a:t>Meeting/Webinar/Training</a:t>
            </a:r>
          </a:p>
          <a:p>
            <a:pPr lvl="1"/>
            <a:r>
              <a:rPr lang="en-US" dirty="0"/>
              <a:t>Adobe Connect</a:t>
            </a:r>
          </a:p>
          <a:p>
            <a:pPr lvl="1"/>
            <a:r>
              <a:rPr lang="en-US" dirty="0" smtClean="0"/>
              <a:t>Cisco WebEx</a:t>
            </a:r>
            <a:endParaRPr lang="en-US" dirty="0"/>
          </a:p>
          <a:p>
            <a:pPr lvl="1"/>
            <a:r>
              <a:rPr lang="en-US" dirty="0"/>
              <a:t>Blackboard </a:t>
            </a:r>
            <a:r>
              <a:rPr lang="en-US" dirty="0" smtClean="0"/>
              <a:t>Collaborate</a:t>
            </a:r>
            <a:endParaRPr lang="en-US" dirty="0"/>
          </a:p>
          <a:p>
            <a:pPr lvl="1"/>
            <a:r>
              <a:rPr lang="en-US" dirty="0"/>
              <a:t>Saba Classroom</a:t>
            </a:r>
          </a:p>
          <a:p>
            <a:pPr lvl="1"/>
            <a:r>
              <a:rPr lang="en-US" dirty="0"/>
              <a:t>Free tools:	</a:t>
            </a:r>
          </a:p>
          <a:p>
            <a:pPr lvl="2"/>
            <a:r>
              <a:rPr lang="en-US" dirty="0" err="1"/>
              <a:t>Wiziq</a:t>
            </a:r>
            <a:r>
              <a:rPr lang="en-US" dirty="0"/>
              <a:t> </a:t>
            </a:r>
            <a:r>
              <a:rPr lang="en-US" dirty="0">
                <a:hlinkClick r:id="rId2"/>
              </a:rPr>
              <a:t>http://</a:t>
            </a:r>
            <a:r>
              <a:rPr lang="en-US" dirty="0" err="1">
                <a:hlinkClick r:id="rId2"/>
              </a:rPr>
              <a:t>www.wiziq.com</a:t>
            </a:r>
            <a:r>
              <a:rPr lang="en-US" dirty="0">
                <a:hlinkClick r:id="rId2"/>
              </a:rPr>
              <a:t>/</a:t>
            </a:r>
            <a:endParaRPr lang="en-US" dirty="0"/>
          </a:p>
          <a:p>
            <a:pPr lvl="2"/>
            <a:r>
              <a:rPr lang="en-US" dirty="0" smtClean="0"/>
              <a:t>Big </a:t>
            </a:r>
            <a:r>
              <a:rPr lang="en-US" dirty="0"/>
              <a:t>Blue Button </a:t>
            </a:r>
            <a:r>
              <a:rPr lang="en-US" dirty="0">
                <a:hlinkClick r:id="rId3"/>
              </a:rPr>
              <a:t>http://bigbluebutton.org</a:t>
            </a:r>
            <a:r>
              <a:rPr lang="en-US" dirty="0" smtClean="0">
                <a:hlinkClick r:id="rId3"/>
              </a:rPr>
              <a:t>/</a:t>
            </a:r>
            <a:r>
              <a:rPr lang="en-US" dirty="0" smtClean="0"/>
              <a:t>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72793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Roadmap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72085892"/>
              </p:ext>
            </p:extLst>
          </p:nvPr>
        </p:nvGraphicFramePr>
        <p:xfrm>
          <a:off x="549275" y="1600201"/>
          <a:ext cx="8042276" cy="4343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ounded Rectangle 2"/>
          <p:cNvSpPr/>
          <p:nvPr/>
        </p:nvSpPr>
        <p:spPr>
          <a:xfrm>
            <a:off x="6290235" y="3154083"/>
            <a:ext cx="2121647" cy="1223681"/>
          </a:xfrm>
          <a:prstGeom prst="roundRect">
            <a:avLst/>
          </a:prstGeom>
          <a:noFill/>
          <a:ln w="57150" cmpd="sng"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00062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1705161"/>
            <a:ext cx="8042276" cy="4343400"/>
          </a:xfrm>
        </p:spPr>
        <p:txBody>
          <a:bodyPr>
            <a:normAutofit/>
          </a:bodyPr>
          <a:lstStyle/>
          <a:p>
            <a:r>
              <a:rPr lang="en-US" sz="1800" dirty="0" smtClean="0"/>
              <a:t>The </a:t>
            </a:r>
            <a:r>
              <a:rPr lang="en-US" sz="1800" dirty="0"/>
              <a:t>Learning Explosion: 9 Rules to Ignite Your Virtual </a:t>
            </a:r>
            <a:r>
              <a:rPr lang="en-US" sz="1800" dirty="0" smtClean="0"/>
              <a:t>Classrooms, Murdoch/</a:t>
            </a:r>
            <a:r>
              <a:rPr lang="en-US" sz="1800" dirty="0" err="1" smtClean="0"/>
              <a:t>Muller</a:t>
            </a:r>
            <a:r>
              <a:rPr lang="en-US" sz="1800" dirty="0" err="1" smtClean="0">
                <a:hlinkClick r:id="rId2"/>
              </a:rPr>
              <a:t>http</a:t>
            </a:r>
            <a:r>
              <a:rPr lang="en-US" sz="1800" dirty="0">
                <a:hlinkClick r:id="rId2"/>
              </a:rPr>
              <a:t>://www.amazon.com/Learning-Explosion-Ignite-Virtual-Classrooms/dp/1936111217/ref=sr_1_1?ie=UTF8&amp;qid=1322676071&amp;sr=8-</a:t>
            </a:r>
            <a:r>
              <a:rPr lang="en-US" sz="1800" dirty="0" smtClean="0">
                <a:hlinkClick r:id="rId2"/>
              </a:rPr>
              <a:t>1</a:t>
            </a:r>
            <a:r>
              <a:rPr lang="en-US" sz="1800" dirty="0" smtClean="0"/>
              <a:t> </a:t>
            </a:r>
            <a:endParaRPr lang="en-US" sz="1800" dirty="0"/>
          </a:p>
          <a:p>
            <a:r>
              <a:rPr lang="en-US" sz="1800" dirty="0" smtClean="0"/>
              <a:t>Virtual </a:t>
            </a:r>
            <a:r>
              <a:rPr lang="en-US" sz="1800" dirty="0"/>
              <a:t>Training: Are You Engaging or Boring</a:t>
            </a:r>
            <a:r>
              <a:rPr lang="en-US" sz="1800" dirty="0" smtClean="0"/>
              <a:t>?</a:t>
            </a:r>
            <a:r>
              <a:rPr lang="en-US" sz="1800" dirty="0"/>
              <a:t> </a:t>
            </a:r>
            <a:r>
              <a:rPr lang="en-US" sz="1800" dirty="0">
                <a:hlinkClick r:id="rId3"/>
              </a:rPr>
              <a:t>http://www.learningsolutionsmag.com/articles/802/virtual-training-are-you-engaging-or-</a:t>
            </a:r>
            <a:r>
              <a:rPr lang="en-US" sz="1800" dirty="0" smtClean="0">
                <a:hlinkClick r:id="rId3"/>
              </a:rPr>
              <a:t>boring</a:t>
            </a:r>
            <a:r>
              <a:rPr lang="en-US" sz="1800" dirty="0" smtClean="0"/>
              <a:t> </a:t>
            </a:r>
            <a:endParaRPr lang="en-US" sz="1800" dirty="0"/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3641833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US" dirty="0" smtClean="0"/>
              <a:t>Expectations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0525" y="1933576"/>
            <a:ext cx="4453773" cy="4343400"/>
          </a:xfrm>
        </p:spPr>
        <p:txBody>
          <a:bodyPr>
            <a:normAutofit/>
          </a:bodyPr>
          <a:lstStyle/>
          <a:p>
            <a:r>
              <a:rPr lang="en-US" dirty="0" smtClean="0"/>
              <a:t>Expectations </a:t>
            </a:r>
            <a:r>
              <a:rPr lang="en-US" dirty="0"/>
              <a:t>for this session</a:t>
            </a:r>
            <a:r>
              <a:rPr lang="en-US" dirty="0" smtClean="0"/>
              <a:t>:</a:t>
            </a:r>
            <a:endParaRPr lang="en-US" dirty="0"/>
          </a:p>
          <a:p>
            <a:pPr lvl="1"/>
            <a:r>
              <a:rPr lang="en-US" dirty="0"/>
              <a:t>Ask </a:t>
            </a:r>
            <a:r>
              <a:rPr lang="en-US" dirty="0" smtClean="0"/>
              <a:t>questions</a:t>
            </a:r>
            <a:endParaRPr lang="en-US" dirty="0"/>
          </a:p>
          <a:p>
            <a:pPr lvl="1"/>
            <a:r>
              <a:rPr lang="en-US" dirty="0"/>
              <a:t>“Raise” your </a:t>
            </a:r>
            <a:r>
              <a:rPr lang="en-US" dirty="0" smtClean="0"/>
              <a:t>hand</a:t>
            </a:r>
            <a:endParaRPr lang="en-US" dirty="0"/>
          </a:p>
          <a:p>
            <a:pPr lvl="1"/>
            <a:r>
              <a:rPr lang="en-US" dirty="0"/>
              <a:t>Turn off distractions </a:t>
            </a:r>
            <a:endParaRPr lang="en-US" dirty="0" smtClean="0"/>
          </a:p>
          <a:p>
            <a:pPr lvl="2"/>
            <a:r>
              <a:rPr lang="en-US" dirty="0" smtClean="0"/>
              <a:t>(</a:t>
            </a:r>
            <a:r>
              <a:rPr lang="en-US" dirty="0"/>
              <a:t>phone, email, other work, etc.</a:t>
            </a:r>
            <a:r>
              <a:rPr lang="en-US" dirty="0" smtClean="0"/>
              <a:t>)</a:t>
            </a:r>
          </a:p>
          <a:p>
            <a:r>
              <a:rPr lang="en-US" dirty="0"/>
              <a:t>Your expectations</a:t>
            </a:r>
            <a:r>
              <a:rPr lang="en-US" dirty="0" smtClean="0"/>
              <a:t>?</a:t>
            </a:r>
            <a:endParaRPr lang="en-US" dirty="0"/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4298" y="1933576"/>
            <a:ext cx="4018332" cy="4018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72840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Roadmap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69338313"/>
              </p:ext>
            </p:extLst>
          </p:nvPr>
        </p:nvGraphicFramePr>
        <p:xfrm>
          <a:off x="549275" y="1600201"/>
          <a:ext cx="8042276" cy="4343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ounded Rectangle 2"/>
          <p:cNvSpPr/>
          <p:nvPr/>
        </p:nvSpPr>
        <p:spPr>
          <a:xfrm>
            <a:off x="747059" y="1600201"/>
            <a:ext cx="2121647" cy="1223681"/>
          </a:xfrm>
          <a:prstGeom prst="roundRect">
            <a:avLst/>
          </a:prstGeom>
          <a:noFill/>
          <a:ln w="57150" cmpd="sng"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1797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Poll 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Virtual classroom sessions can be as effective and engaging as a live classroom session.</a:t>
            </a:r>
          </a:p>
          <a:p>
            <a:pPr marL="0" indent="0">
              <a:buNone/>
            </a:pPr>
            <a:endParaRPr lang="en-US" dirty="0" smtClean="0"/>
          </a:p>
          <a:p>
            <a:pPr marL="793750" lvl="1" indent="-457200">
              <a:buFont typeface="+mj-lt"/>
              <a:buAutoNum type="alphaLcPeriod"/>
            </a:pPr>
            <a:r>
              <a:rPr lang="en-US" dirty="0" smtClean="0"/>
              <a:t>Yes, definitely</a:t>
            </a:r>
          </a:p>
          <a:p>
            <a:pPr marL="793750" lvl="1" indent="-457200">
              <a:buFont typeface="+mj-lt"/>
              <a:buAutoNum type="alphaLcPeriod"/>
            </a:pPr>
            <a:r>
              <a:rPr lang="en-US" dirty="0" smtClean="0"/>
              <a:t>Perhaps</a:t>
            </a:r>
          </a:p>
          <a:p>
            <a:pPr marL="793750" lvl="1" indent="-457200">
              <a:buFont typeface="+mj-lt"/>
              <a:buAutoNum type="alphaLcPeriod"/>
            </a:pPr>
            <a:r>
              <a:rPr lang="en-US" dirty="0" smtClean="0"/>
              <a:t>Definitely not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25100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8606"/>
            <a:ext cx="8042276" cy="1336956"/>
          </a:xfrm>
        </p:spPr>
        <p:txBody>
          <a:bodyPr/>
          <a:lstStyle/>
          <a:p>
            <a:r>
              <a:rPr lang="en-US" b="1" dirty="0" smtClean="0"/>
              <a:t>Effective</a:t>
            </a:r>
            <a:r>
              <a:rPr lang="en-US" dirty="0" smtClean="0"/>
              <a:t> Virtual Training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8966" y="2460199"/>
            <a:ext cx="4219744" cy="2282736"/>
          </a:xfrm>
        </p:spPr>
        <p:txBody>
          <a:bodyPr/>
          <a:lstStyle/>
          <a:p>
            <a:r>
              <a:rPr lang="en-US" dirty="0" smtClean="0"/>
              <a:t>Virtual training can be very effective</a:t>
            </a:r>
          </a:p>
          <a:p>
            <a:r>
              <a:rPr lang="en-US" dirty="0" smtClean="0"/>
              <a:t>Not an “online meeting” but a learning experience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598" y="1611668"/>
            <a:ext cx="3195037" cy="2101998"/>
          </a:xfrm>
          <a:prstGeom prst="rect">
            <a:avLst/>
          </a:prstGeom>
        </p:spPr>
      </p:pic>
      <p:pic>
        <p:nvPicPr>
          <p:cNvPr id="6" name="Picture 5" descr="COMAPVirtual-iphone_0028.JPG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7000"/>
                    </a14:imgEffect>
                    <a14:imgEffect>
                      <a14:brightnessContrast bright="17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968" y="1588742"/>
            <a:ext cx="5836435" cy="4359312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158386" y="1699541"/>
            <a:ext cx="273403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Different</a:t>
            </a:r>
            <a:r>
              <a:rPr lang="en-US" dirty="0"/>
              <a:t> 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approach required</a:t>
            </a:r>
          </a:p>
          <a:p>
            <a:pPr marL="342900" indent="-342900">
              <a:buFont typeface="Arial"/>
              <a:buChar char="•"/>
            </a:pPr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81557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Brainstorm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What are some techniques that you might use to make a virtual live session more interesting and engaging and effective? </a:t>
            </a:r>
          </a:p>
          <a:p>
            <a:r>
              <a:rPr lang="en-US" dirty="0" smtClean="0"/>
              <a:t>Type 1-3 ideas into your chat box</a:t>
            </a:r>
          </a:p>
        </p:txBody>
      </p:sp>
    </p:spTree>
    <p:extLst>
      <p:ext uri="{BB962C8B-B14F-4D97-AF65-F5344CB8AC3E}">
        <p14:creationId xmlns:p14="http://schemas.microsoft.com/office/powerpoint/2010/main" val="19204684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Roadmap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83025019"/>
              </p:ext>
            </p:extLst>
          </p:nvPr>
        </p:nvGraphicFramePr>
        <p:xfrm>
          <a:off x="549275" y="1600201"/>
          <a:ext cx="8042276" cy="4343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ounded Rectangle 2"/>
          <p:cNvSpPr/>
          <p:nvPr/>
        </p:nvSpPr>
        <p:spPr>
          <a:xfrm>
            <a:off x="747059" y="3139142"/>
            <a:ext cx="2121647" cy="1223681"/>
          </a:xfrm>
          <a:prstGeom prst="roundRect">
            <a:avLst/>
          </a:prstGeom>
          <a:noFill/>
          <a:ln w="57150" cmpd="sng"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816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1260</TotalTime>
  <Words>1615</Words>
  <Application>Microsoft Macintosh PowerPoint</Application>
  <PresentationFormat>On-screen Show (4:3)</PresentationFormat>
  <Paragraphs>297</Paragraphs>
  <Slides>39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0" baseType="lpstr">
      <vt:lpstr>Breeze</vt:lpstr>
      <vt:lpstr>Effective Virtual Classroom Sessions </vt:lpstr>
      <vt:lpstr>Participating in this Session</vt:lpstr>
      <vt:lpstr>Welcome</vt:lpstr>
      <vt:lpstr>Expectations</vt:lpstr>
      <vt:lpstr>Roadmap</vt:lpstr>
      <vt:lpstr>Poll Question</vt:lpstr>
      <vt:lpstr>Effective Virtual Training </vt:lpstr>
      <vt:lpstr>Brainstorm</vt:lpstr>
      <vt:lpstr>Roadmap</vt:lpstr>
      <vt:lpstr>Adapt</vt:lpstr>
      <vt:lpstr>Keep it Short</vt:lpstr>
      <vt:lpstr>Adapt</vt:lpstr>
      <vt:lpstr>Poll Question</vt:lpstr>
      <vt:lpstr>Roadmap</vt:lpstr>
      <vt:lpstr>Engage</vt:lpstr>
      <vt:lpstr>Discuss: How to Engage?</vt:lpstr>
      <vt:lpstr>Engage</vt:lpstr>
      <vt:lpstr>Roadmap</vt:lpstr>
      <vt:lpstr>Virtual Accountability</vt:lpstr>
      <vt:lpstr>Virtual Accountability</vt:lpstr>
      <vt:lpstr>Virtual Accountability</vt:lpstr>
      <vt:lpstr>Virtual Accountability</vt:lpstr>
      <vt:lpstr>Roadmap</vt:lpstr>
      <vt:lpstr>Example 1: Climate Variability and Change Virtual Course</vt:lpstr>
      <vt:lpstr>Example 2: Symposium on QPF/Rapid Onset Floods</vt:lpstr>
      <vt:lpstr>Example 3: Basic Hydrologic Sciences for the South-West Pacific Region</vt:lpstr>
      <vt:lpstr>How will you use virtual classroom?</vt:lpstr>
      <vt:lpstr>Roadmap</vt:lpstr>
      <vt:lpstr>Logistics</vt:lpstr>
      <vt:lpstr>Poll: Logistics</vt:lpstr>
      <vt:lpstr>Logistics (continued)</vt:lpstr>
      <vt:lpstr>Logistics (continued)</vt:lpstr>
      <vt:lpstr>Small Group Activities</vt:lpstr>
      <vt:lpstr>Small Group Activities</vt:lpstr>
      <vt:lpstr>Roadmap</vt:lpstr>
      <vt:lpstr>10 Steps for Adapting IL Training to Virtual</vt:lpstr>
      <vt:lpstr>Web Conferencing Tools</vt:lpstr>
      <vt:lpstr>Roadmap</vt:lpstr>
      <vt:lpstr>References</vt:lpstr>
    </vt:vector>
  </TitlesOfParts>
  <Company>The COMET Program/UCAR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Effective Live Virtual Sessions </dc:title>
  <dc:creator>Lon Goldstein</dc:creator>
  <cp:lastModifiedBy>Lon Goldstein</cp:lastModifiedBy>
  <cp:revision>109</cp:revision>
  <dcterms:created xsi:type="dcterms:W3CDTF">2011-11-21T23:41:51Z</dcterms:created>
  <dcterms:modified xsi:type="dcterms:W3CDTF">2011-12-02T16:46:10Z</dcterms:modified>
</cp:coreProperties>
</file>