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8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87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4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4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5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7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4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3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8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1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8271B-34DC-4F62-ACB9-F6F553B4AFA2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327A-41F5-4817-99C0-11DCCED5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4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Git</a:t>
            </a:r>
            <a:r>
              <a:rPr lang="en-US" dirty="0" smtClean="0"/>
              <a:t> Concepts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By Miles </a:t>
            </a:r>
            <a:r>
              <a:rPr lang="en-US" sz="2000" dirty="0" err="1" smtClean="0"/>
              <a:t>Rufat-Latre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939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working, HEAD and remote trees</a:t>
            </a:r>
          </a:p>
          <a:p>
            <a:r>
              <a:rPr lang="en-US" dirty="0" smtClean="0"/>
              <a:t>commits as a unit of time and change</a:t>
            </a:r>
          </a:p>
          <a:p>
            <a:r>
              <a:rPr lang="en-US" dirty="0" smtClean="0"/>
              <a:t>branching and merging</a:t>
            </a:r>
          </a:p>
          <a:p>
            <a:r>
              <a:rPr lang="en-US" dirty="0" smtClean="0"/>
              <a:t>review of basic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18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States/Trees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– working (state of the </a:t>
            </a:r>
            <a:r>
              <a:rPr lang="en-US" dirty="0" err="1" smtClean="0"/>
              <a:t>filesystem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local – HEAD</a:t>
            </a:r>
          </a:p>
          <a:p>
            <a:r>
              <a:rPr lang="en-US" dirty="0" smtClean="0"/>
              <a:t>remote</a:t>
            </a:r>
          </a:p>
          <a:p>
            <a:r>
              <a:rPr lang="en-US" dirty="0" smtClean="0"/>
              <a:t>other local repos</a:t>
            </a:r>
          </a:p>
          <a:p>
            <a:r>
              <a:rPr lang="en-US" dirty="0" smtClean="0"/>
              <a:t>other remote repos</a:t>
            </a:r>
          </a:p>
        </p:txBody>
      </p:sp>
    </p:spTree>
    <p:extLst>
      <p:ext uri="{BB962C8B-B14F-4D97-AF65-F5344CB8AC3E}">
        <p14:creationId xmlns:p14="http://schemas.microsoft.com/office/powerpoint/2010/main" val="3781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nique ID (SHA-1 hash)</a:t>
            </a:r>
          </a:p>
          <a:p>
            <a:r>
              <a:rPr lang="en-US" dirty="0" smtClean="0"/>
              <a:t>diff</a:t>
            </a:r>
          </a:p>
          <a:p>
            <a:r>
              <a:rPr lang="en-US" dirty="0"/>
              <a:t>p</a:t>
            </a:r>
            <a:r>
              <a:rPr lang="en-US" dirty="0" smtClean="0"/>
              <a:t>arent</a:t>
            </a:r>
          </a:p>
          <a:p>
            <a:r>
              <a:rPr lang="en-US" dirty="0" smtClean="0"/>
              <a:t>HEAD is the latest commit</a:t>
            </a:r>
          </a:p>
          <a:p>
            <a:r>
              <a:rPr lang="en-US" dirty="0" smtClean="0"/>
              <a:t>think of each commit as representing the state of the entire tree at its point in time</a:t>
            </a:r>
          </a:p>
        </p:txBody>
      </p:sp>
    </p:spTree>
    <p:extLst>
      <p:ext uri="{BB962C8B-B14F-4D97-AF65-F5344CB8AC3E}">
        <p14:creationId xmlns:p14="http://schemas.microsoft.com/office/powerpoint/2010/main" val="2077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Branching</a:t>
            </a:r>
          </a:p>
          <a:p>
            <a:pPr lvl="1"/>
            <a:r>
              <a:rPr lang="en-US" dirty="0" smtClean="0"/>
              <a:t>common ancestors</a:t>
            </a:r>
          </a:p>
          <a:p>
            <a:pPr lvl="1"/>
            <a:r>
              <a:rPr lang="en-US" dirty="0" smtClean="0"/>
              <a:t>independent changes</a:t>
            </a:r>
          </a:p>
          <a:p>
            <a:pPr lvl="1"/>
            <a:r>
              <a:rPr lang="en-US" dirty="0" smtClean="0"/>
              <a:t>separate HEAD commits</a:t>
            </a:r>
          </a:p>
          <a:p>
            <a:r>
              <a:rPr lang="en-US" dirty="0" smtClean="0"/>
              <a:t>Merging</a:t>
            </a:r>
          </a:p>
          <a:p>
            <a:pPr lvl="1"/>
            <a:r>
              <a:rPr lang="en-US" dirty="0" smtClean="0"/>
              <a:t>one-way transmission</a:t>
            </a:r>
          </a:p>
          <a:p>
            <a:pPr lvl="1"/>
            <a:r>
              <a:rPr lang="en-US" dirty="0" smtClean="0"/>
              <a:t>not the same commit IDs</a:t>
            </a:r>
          </a:p>
          <a:p>
            <a:pPr lvl="1"/>
            <a:r>
              <a:rPr lang="en-US" dirty="0" smtClean="0"/>
              <a:t>both continue to exist</a:t>
            </a:r>
          </a:p>
          <a:p>
            <a:pPr lvl="1"/>
            <a:r>
              <a:rPr lang="en-US" dirty="0" smtClean="0"/>
              <a:t>may require conflict resolution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5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Trees/States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Tree (state of the file system)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ncommitted changes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taged changes</a:t>
            </a:r>
          </a:p>
          <a:p>
            <a:pPr lvl="2"/>
            <a:r>
              <a:rPr lang="en-US" dirty="0" err="1"/>
              <a:t>u</a:t>
            </a:r>
            <a:r>
              <a:rPr lang="en-US" dirty="0" err="1" smtClean="0"/>
              <a:t>nstaged</a:t>
            </a:r>
            <a:r>
              <a:rPr lang="en-US" dirty="0" smtClean="0"/>
              <a:t> changes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err="1" smtClean="0"/>
              <a:t>Git</a:t>
            </a:r>
            <a:r>
              <a:rPr lang="en-US" dirty="0" smtClean="0"/>
              <a:t> (state of the repository)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ommitted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Local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Add</a:t>
            </a:r>
          </a:p>
          <a:p>
            <a:pPr lvl="1"/>
            <a:r>
              <a:rPr lang="en-US" dirty="0" smtClean="0"/>
              <a:t>stages all changes to a file for the next commit</a:t>
            </a:r>
          </a:p>
          <a:p>
            <a:pPr lvl="1"/>
            <a:r>
              <a:rPr lang="en-US" dirty="0" smtClean="0"/>
              <a:t>if the file wasn’t tracked by </a:t>
            </a:r>
            <a:r>
              <a:rPr lang="en-US" dirty="0" err="1" smtClean="0"/>
              <a:t>git</a:t>
            </a:r>
            <a:r>
              <a:rPr lang="en-US" dirty="0" smtClean="0"/>
              <a:t> before, it is now</a:t>
            </a:r>
          </a:p>
          <a:p>
            <a:r>
              <a:rPr lang="en-US" dirty="0" smtClean="0"/>
              <a:t>Remove (</a:t>
            </a:r>
            <a:r>
              <a:rPr lang="en-US" dirty="0" err="1" smtClean="0"/>
              <a:t>rm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tells </a:t>
            </a:r>
            <a:r>
              <a:rPr lang="en-US" dirty="0" err="1" smtClean="0"/>
              <a:t>git</a:t>
            </a:r>
            <a:r>
              <a:rPr lang="en-US" dirty="0" smtClean="0"/>
              <a:t> to stop tracking a file</a:t>
            </a:r>
          </a:p>
          <a:p>
            <a:pPr lvl="1"/>
            <a:r>
              <a:rPr lang="en-US" dirty="0" smtClean="0"/>
              <a:t>the commit diff will show its removal</a:t>
            </a:r>
          </a:p>
          <a:p>
            <a:r>
              <a:rPr lang="en-US" dirty="0" smtClean="0"/>
              <a:t>Commit</a:t>
            </a:r>
          </a:p>
          <a:p>
            <a:pPr lvl="1"/>
            <a:r>
              <a:rPr lang="en-US" dirty="0" smtClean="0"/>
              <a:t>adds a commit with all staged changes to the repo</a:t>
            </a:r>
          </a:p>
          <a:p>
            <a:pPr lvl="1"/>
            <a:r>
              <a:rPr lang="en-US" dirty="0" smtClean="0"/>
              <a:t>parent will be the previous head</a:t>
            </a:r>
          </a:p>
          <a:p>
            <a:pPr lvl="1"/>
            <a:r>
              <a:rPr lang="en-US" dirty="0" smtClean="0"/>
              <a:t>new commit will become the head of current branch</a:t>
            </a:r>
          </a:p>
        </p:txBody>
      </p:sp>
    </p:spTree>
    <p:extLst>
      <p:ext uri="{BB962C8B-B14F-4D97-AF65-F5344CB8AC3E}">
        <p14:creationId xmlns:p14="http://schemas.microsoft.com/office/powerpoint/2010/main" val="28386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Pull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etch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erge</a:t>
            </a:r>
            <a:endParaRPr lang="en-US" dirty="0"/>
          </a:p>
          <a:p>
            <a:r>
              <a:rPr lang="en-US" dirty="0" smtClean="0"/>
              <a:t>Push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emote </a:t>
            </a:r>
            <a:r>
              <a:rPr lang="en-US" dirty="0"/>
              <a:t>f</a:t>
            </a:r>
            <a:r>
              <a:rPr lang="en-US" dirty="0" smtClean="0"/>
              <a:t>etches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emote </a:t>
            </a:r>
            <a:r>
              <a:rPr lang="en-US" dirty="0"/>
              <a:t>m</a:t>
            </a:r>
            <a:r>
              <a:rPr lang="en-US" dirty="0" smtClean="0"/>
              <a:t>erges</a:t>
            </a:r>
          </a:p>
          <a:p>
            <a:r>
              <a:rPr lang="en-US" dirty="0" smtClean="0"/>
              <a:t>Clone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ets up remote tracking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utomatic pull</a:t>
            </a:r>
          </a:p>
        </p:txBody>
      </p:sp>
    </p:spTree>
    <p:extLst>
      <p:ext uri="{BB962C8B-B14F-4D97-AF65-F5344CB8AC3E}">
        <p14:creationId xmlns:p14="http://schemas.microsoft.com/office/powerpoint/2010/main" val="181361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changes state of </a:t>
            </a:r>
            <a:r>
              <a:rPr lang="en-US" dirty="0" err="1" smtClean="0"/>
              <a:t>filesystem</a:t>
            </a:r>
            <a:r>
              <a:rPr lang="en-US" dirty="0" smtClean="0"/>
              <a:t> to branch HEAD</a:t>
            </a:r>
          </a:p>
          <a:p>
            <a:r>
              <a:rPr lang="en-US" dirty="0" smtClean="0"/>
              <a:t>“ - - ” is the alias for the current branch</a:t>
            </a:r>
          </a:p>
          <a:p>
            <a:r>
              <a:rPr lang="en-US" dirty="0" smtClean="0"/>
              <a:t>switches current branch</a:t>
            </a:r>
          </a:p>
          <a:p>
            <a:pPr lvl="1"/>
            <a:r>
              <a:rPr lang="en-US" dirty="0" smtClean="0"/>
              <a:t>target branch HEAD will be parent of commits</a:t>
            </a:r>
          </a:p>
          <a:p>
            <a:r>
              <a:rPr lang="en-US" dirty="0" smtClean="0"/>
              <a:t>when provided with a filename,</a:t>
            </a:r>
          </a:p>
          <a:p>
            <a:pPr lvl="1"/>
            <a:r>
              <a:rPr lang="en-US" dirty="0" smtClean="0"/>
              <a:t>only sets state of that file</a:t>
            </a:r>
          </a:p>
          <a:p>
            <a:pPr lvl="1"/>
            <a:r>
              <a:rPr lang="en-US" dirty="0" smtClean="0"/>
              <a:t>doesn’t </a:t>
            </a:r>
            <a:r>
              <a:rPr lang="en-US" smtClean="0"/>
              <a:t>switch </a:t>
            </a:r>
            <a:r>
              <a:rPr lang="en-US" smtClean="0"/>
              <a:t>current branch</a:t>
            </a:r>
            <a:endParaRPr lang="en-US" dirty="0" smtClean="0"/>
          </a:p>
          <a:p>
            <a:r>
              <a:rPr lang="en-US" dirty="0" err="1" smtClean="0"/>
              <a:t>git</a:t>
            </a:r>
            <a:r>
              <a:rPr lang="en-US" dirty="0" smtClean="0"/>
              <a:t> checkout - - can be used to return working tree to state of head commit</a:t>
            </a:r>
          </a:p>
        </p:txBody>
      </p:sp>
    </p:spTree>
    <p:extLst>
      <p:ext uri="{BB962C8B-B14F-4D97-AF65-F5344CB8AC3E}">
        <p14:creationId xmlns:p14="http://schemas.microsoft.com/office/powerpoint/2010/main" val="34386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279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Git Concepts Tutorial</vt:lpstr>
      <vt:lpstr>Outline</vt:lpstr>
      <vt:lpstr>States/Trees</vt:lpstr>
      <vt:lpstr>Commits</vt:lpstr>
      <vt:lpstr>Branches</vt:lpstr>
      <vt:lpstr>Local Trees/States</vt:lpstr>
      <vt:lpstr>Managing Local Trees</vt:lpstr>
      <vt:lpstr>Remote Tracking</vt:lpstr>
      <vt:lpstr>Checkout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 Concepts Tutorial</dc:title>
  <dc:creator>milesrl</dc:creator>
  <cp:lastModifiedBy>milesrl</cp:lastModifiedBy>
  <cp:revision>22</cp:revision>
  <dcterms:created xsi:type="dcterms:W3CDTF">2013-07-08T20:05:27Z</dcterms:created>
  <dcterms:modified xsi:type="dcterms:W3CDTF">2013-07-09T15:15:56Z</dcterms:modified>
</cp:coreProperties>
</file>