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9" r:id="rId3"/>
    <p:sldId id="260" r:id="rId4"/>
    <p:sldId id="261" r:id="rId5"/>
    <p:sldId id="262" r:id="rId6"/>
    <p:sldId id="263" r:id="rId7"/>
    <p:sldId id="265" r:id="rId8"/>
    <p:sldId id="266" r:id="rId9"/>
    <p:sldId id="267" r:id="rId10"/>
    <p:sldId id="268" r:id="rId11"/>
    <p:sldId id="269" r:id="rId12"/>
    <p:sldId id="273" r:id="rId13"/>
    <p:sldId id="271" r:id="rId14"/>
    <p:sldId id="270" r:id="rId15"/>
    <p:sldId id="258" r:id="rId16"/>
    <p:sldId id="272" r:id="rId1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12" d="100"/>
          <a:sy n="112" d="100"/>
        </p:scale>
        <p:origin x="-1904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viewProps" Target="viewProps.xml"/><Relationship Id="rId21" Type="http://schemas.openxmlformats.org/officeDocument/2006/relationships/theme" Target="theme/theme1.xml"/><Relationship Id="rId22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printerSettings" Target="printerSettings/printerSettings1.bin"/><Relationship Id="rId1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072F015-ECE7-FC4A-9C87-260317347325}" type="doc">
      <dgm:prSet loTypeId="urn:microsoft.com/office/officeart/2005/8/layout/hierarchy1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9BB13F07-5331-6B48-BA08-C5588C70FC3E}">
      <dgm:prSet phldrT="[Text]"/>
      <dgm:spPr/>
      <dgm:t>
        <a:bodyPr/>
        <a:lstStyle/>
        <a:p>
          <a:r>
            <a:rPr lang="en-US" dirty="0" smtClean="0"/>
            <a:t>Common</a:t>
          </a:r>
          <a:endParaRPr lang="en-US" dirty="0"/>
        </a:p>
      </dgm:t>
    </dgm:pt>
    <dgm:pt modelId="{8EB57D04-C614-784E-B1E1-AF2BCA4BD1AA}" type="parTrans" cxnId="{10161319-67BA-CC42-86A1-EF37BCF95258}">
      <dgm:prSet/>
      <dgm:spPr/>
      <dgm:t>
        <a:bodyPr/>
        <a:lstStyle/>
        <a:p>
          <a:endParaRPr lang="en-US"/>
        </a:p>
      </dgm:t>
    </dgm:pt>
    <dgm:pt modelId="{53ACAA3B-4542-4B4B-BFE1-85E1756E514A}" type="sibTrans" cxnId="{10161319-67BA-CC42-86A1-EF37BCF95258}">
      <dgm:prSet/>
      <dgm:spPr/>
      <dgm:t>
        <a:bodyPr/>
        <a:lstStyle/>
        <a:p>
          <a:endParaRPr lang="en-US"/>
        </a:p>
      </dgm:t>
    </dgm:pt>
    <dgm:pt modelId="{A161E29D-255F-6C4C-A313-7ACEE97C455F}">
      <dgm:prSet phldrT="[Text]"/>
      <dgm:spPr/>
      <dgm:t>
        <a:bodyPr/>
        <a:lstStyle/>
        <a:p>
          <a:r>
            <a:rPr lang="en-US" dirty="0" smtClean="0"/>
            <a:t>VDF</a:t>
          </a:r>
          <a:endParaRPr lang="en-US" dirty="0"/>
        </a:p>
      </dgm:t>
    </dgm:pt>
    <dgm:pt modelId="{1F88C669-0B19-9042-9956-A3E3EC703D45}" type="parTrans" cxnId="{47775DD9-DD2B-9645-9FC2-D3A041BBA012}">
      <dgm:prSet/>
      <dgm:spPr/>
      <dgm:t>
        <a:bodyPr/>
        <a:lstStyle/>
        <a:p>
          <a:endParaRPr lang="en-US"/>
        </a:p>
      </dgm:t>
    </dgm:pt>
    <dgm:pt modelId="{A85A1AAC-31A4-3142-BA5E-4546CEFDA106}" type="sibTrans" cxnId="{47775DD9-DD2B-9645-9FC2-D3A041BBA012}">
      <dgm:prSet/>
      <dgm:spPr/>
      <dgm:t>
        <a:bodyPr/>
        <a:lstStyle/>
        <a:p>
          <a:endParaRPr lang="en-US"/>
        </a:p>
      </dgm:t>
    </dgm:pt>
    <dgm:pt modelId="{542C8A7B-67BB-1641-BBAB-72D4095FC5C3}">
      <dgm:prSet phldrT="[Text]"/>
      <dgm:spPr/>
      <dgm:t>
        <a:bodyPr/>
        <a:lstStyle/>
        <a:p>
          <a:r>
            <a:rPr lang="en-US" dirty="0" smtClean="0"/>
            <a:t>Flow</a:t>
          </a:r>
          <a:endParaRPr lang="en-US" dirty="0"/>
        </a:p>
      </dgm:t>
    </dgm:pt>
    <dgm:pt modelId="{3A711294-438E-E94B-B8DB-62C3047D3CC0}" type="parTrans" cxnId="{B657AE43-252C-5548-9C04-4ED90A5DC7FC}">
      <dgm:prSet/>
      <dgm:spPr/>
      <dgm:t>
        <a:bodyPr/>
        <a:lstStyle/>
        <a:p>
          <a:endParaRPr lang="en-US"/>
        </a:p>
      </dgm:t>
    </dgm:pt>
    <dgm:pt modelId="{6AA7C3EA-ED3E-6741-B022-E2443E643FB3}" type="sibTrans" cxnId="{B657AE43-252C-5548-9C04-4ED90A5DC7FC}">
      <dgm:prSet/>
      <dgm:spPr/>
      <dgm:t>
        <a:bodyPr/>
        <a:lstStyle/>
        <a:p>
          <a:endParaRPr lang="en-US"/>
        </a:p>
      </dgm:t>
    </dgm:pt>
    <dgm:pt modelId="{ED4ABFEE-4DDB-914D-94CB-C9FC0CC717CA}">
      <dgm:prSet phldrT="[Text]"/>
      <dgm:spPr/>
      <dgm:t>
        <a:bodyPr/>
        <a:lstStyle/>
        <a:p>
          <a:r>
            <a:rPr lang="en-US" dirty="0" smtClean="0"/>
            <a:t>Params</a:t>
          </a:r>
          <a:endParaRPr lang="en-US" dirty="0"/>
        </a:p>
      </dgm:t>
    </dgm:pt>
    <dgm:pt modelId="{66017147-327D-684D-BD5A-40D2ACA83BC6}" type="parTrans" cxnId="{CC3C5957-0A13-9349-BD43-8F4670BE9DDE}">
      <dgm:prSet/>
      <dgm:spPr/>
      <dgm:t>
        <a:bodyPr/>
        <a:lstStyle/>
        <a:p>
          <a:endParaRPr lang="en-US"/>
        </a:p>
      </dgm:t>
    </dgm:pt>
    <dgm:pt modelId="{AD7C0191-96AC-5F4A-BD91-3E8F0500FB8C}" type="sibTrans" cxnId="{CC3C5957-0A13-9349-BD43-8F4670BE9DDE}">
      <dgm:prSet/>
      <dgm:spPr/>
      <dgm:t>
        <a:bodyPr/>
        <a:lstStyle/>
        <a:p>
          <a:endParaRPr lang="en-US"/>
        </a:p>
      </dgm:t>
    </dgm:pt>
    <dgm:pt modelId="{FF3A45BF-9173-934D-8AF7-9A991D642AA4}">
      <dgm:prSet phldrT="[Text]"/>
      <dgm:spPr/>
      <dgm:t>
        <a:bodyPr/>
        <a:lstStyle/>
        <a:p>
          <a:r>
            <a:rPr lang="en-US" dirty="0" smtClean="0"/>
            <a:t>Render</a:t>
          </a:r>
          <a:endParaRPr lang="en-US" dirty="0"/>
        </a:p>
      </dgm:t>
    </dgm:pt>
    <dgm:pt modelId="{B9FFA441-9607-8744-8EBB-E48410677681}" type="parTrans" cxnId="{09F04313-1DCF-1B42-852E-0DC56FAEF7DB}">
      <dgm:prSet/>
      <dgm:spPr/>
      <dgm:t>
        <a:bodyPr/>
        <a:lstStyle/>
        <a:p>
          <a:endParaRPr lang="en-US"/>
        </a:p>
      </dgm:t>
    </dgm:pt>
    <dgm:pt modelId="{BA865DFA-22F1-D64A-AC47-67C1E4955ECB}" type="sibTrans" cxnId="{09F04313-1DCF-1B42-852E-0DC56FAEF7DB}">
      <dgm:prSet/>
      <dgm:spPr/>
      <dgm:t>
        <a:bodyPr/>
        <a:lstStyle/>
        <a:p>
          <a:endParaRPr lang="en-US"/>
        </a:p>
      </dgm:t>
    </dgm:pt>
    <dgm:pt modelId="{3D1D16D3-C3B4-F440-8EBB-119B25F75F00}">
      <dgm:prSet phldrT="[Text]"/>
      <dgm:spPr/>
      <dgm:t>
        <a:bodyPr/>
        <a:lstStyle/>
        <a:p>
          <a:r>
            <a:rPr lang="en-US" dirty="0" smtClean="0"/>
            <a:t>GUI 1</a:t>
          </a:r>
          <a:endParaRPr lang="en-US" dirty="0"/>
        </a:p>
      </dgm:t>
    </dgm:pt>
    <dgm:pt modelId="{EE52A149-8A20-AC47-9405-86FDA5C1456E}" type="parTrans" cxnId="{EA462F6A-ABFA-2C4A-A3E5-0942953F7F44}">
      <dgm:prSet/>
      <dgm:spPr/>
      <dgm:t>
        <a:bodyPr/>
        <a:lstStyle/>
        <a:p>
          <a:endParaRPr lang="en-US"/>
        </a:p>
      </dgm:t>
    </dgm:pt>
    <dgm:pt modelId="{F7E77884-D56A-264D-B83F-2FEDA249A158}" type="sibTrans" cxnId="{EA462F6A-ABFA-2C4A-A3E5-0942953F7F44}">
      <dgm:prSet/>
      <dgm:spPr/>
      <dgm:t>
        <a:bodyPr/>
        <a:lstStyle/>
        <a:p>
          <a:endParaRPr lang="en-US"/>
        </a:p>
      </dgm:t>
    </dgm:pt>
    <dgm:pt modelId="{584EDE14-817A-A243-88DB-C120BDCB08CE}">
      <dgm:prSet phldrT="[Text]"/>
      <dgm:spPr/>
      <dgm:t>
        <a:bodyPr/>
        <a:lstStyle/>
        <a:p>
          <a:r>
            <a:rPr lang="en-US" dirty="0" smtClean="0"/>
            <a:t>Scripting UI</a:t>
          </a:r>
          <a:endParaRPr lang="en-US" dirty="0"/>
        </a:p>
      </dgm:t>
    </dgm:pt>
    <dgm:pt modelId="{E5DF2273-D94B-2A4A-8D98-8F3BD823A043}" type="parTrans" cxnId="{1297C1C9-80FD-044E-BCA6-AF9C5315B8A9}">
      <dgm:prSet/>
      <dgm:spPr/>
      <dgm:t>
        <a:bodyPr/>
        <a:lstStyle/>
        <a:p>
          <a:endParaRPr lang="en-US"/>
        </a:p>
      </dgm:t>
    </dgm:pt>
    <dgm:pt modelId="{BA272559-CA90-164C-B1B0-F00A4FB740E0}" type="sibTrans" cxnId="{1297C1C9-80FD-044E-BCA6-AF9C5315B8A9}">
      <dgm:prSet/>
      <dgm:spPr/>
      <dgm:t>
        <a:bodyPr/>
        <a:lstStyle/>
        <a:p>
          <a:endParaRPr lang="en-US"/>
        </a:p>
      </dgm:t>
    </dgm:pt>
    <dgm:pt modelId="{F1E6658A-E0A3-B441-BF7F-22EE2541C927}">
      <dgm:prSet phldrT="[Text]"/>
      <dgm:spPr/>
      <dgm:t>
        <a:bodyPr/>
        <a:lstStyle/>
        <a:p>
          <a:r>
            <a:rPr lang="en-US" dirty="0" smtClean="0"/>
            <a:t>Etc.</a:t>
          </a:r>
          <a:endParaRPr lang="en-US" dirty="0"/>
        </a:p>
      </dgm:t>
    </dgm:pt>
    <dgm:pt modelId="{81170B43-301A-ED40-A5D5-EA47AD73CA2C}" type="parTrans" cxnId="{50115A52-6EBD-C74C-9191-17542573E8D5}">
      <dgm:prSet/>
      <dgm:spPr/>
      <dgm:t>
        <a:bodyPr/>
        <a:lstStyle/>
        <a:p>
          <a:endParaRPr lang="en-US"/>
        </a:p>
      </dgm:t>
    </dgm:pt>
    <dgm:pt modelId="{92C31482-5BC7-A249-B374-AB1CAF139581}" type="sibTrans" cxnId="{50115A52-6EBD-C74C-9191-17542573E8D5}">
      <dgm:prSet/>
      <dgm:spPr/>
      <dgm:t>
        <a:bodyPr/>
        <a:lstStyle/>
        <a:p>
          <a:endParaRPr lang="en-US"/>
        </a:p>
      </dgm:t>
    </dgm:pt>
    <dgm:pt modelId="{14D05A56-D1F1-9346-82E8-88BD2A6D9E3D}">
      <dgm:prSet phldrT="[Text]"/>
      <dgm:spPr/>
      <dgm:t>
        <a:bodyPr/>
        <a:lstStyle/>
        <a:p>
          <a:r>
            <a:rPr lang="en-US" dirty="0" smtClean="0"/>
            <a:t>GUI 2</a:t>
          </a:r>
          <a:endParaRPr lang="en-US" dirty="0"/>
        </a:p>
      </dgm:t>
    </dgm:pt>
    <dgm:pt modelId="{712425FE-0E46-F546-AFC1-9EF396FCE9F7}" type="parTrans" cxnId="{F2DB2614-C1AC-5B4D-9211-61D2872F2A09}">
      <dgm:prSet/>
      <dgm:spPr/>
      <dgm:t>
        <a:bodyPr/>
        <a:lstStyle/>
        <a:p>
          <a:endParaRPr lang="en-US"/>
        </a:p>
      </dgm:t>
    </dgm:pt>
    <dgm:pt modelId="{9CABFE41-D6A5-9349-98B7-42DBF3E041DB}" type="sibTrans" cxnId="{F2DB2614-C1AC-5B4D-9211-61D2872F2A09}">
      <dgm:prSet/>
      <dgm:spPr/>
      <dgm:t>
        <a:bodyPr/>
        <a:lstStyle/>
        <a:p>
          <a:endParaRPr lang="en-US"/>
        </a:p>
      </dgm:t>
    </dgm:pt>
    <dgm:pt modelId="{74A3677A-A1B3-914C-ACD7-857EC36B655C}" type="pres">
      <dgm:prSet presAssocID="{B072F015-ECE7-FC4A-9C87-260317347325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03FE6F63-8183-844D-B4E1-372957D17194}" type="pres">
      <dgm:prSet presAssocID="{9BB13F07-5331-6B48-BA08-C5588C70FC3E}" presName="hierRoot1" presStyleCnt="0"/>
      <dgm:spPr/>
    </dgm:pt>
    <dgm:pt modelId="{40EFA07D-B422-D746-949D-2CCCA2FFC068}" type="pres">
      <dgm:prSet presAssocID="{9BB13F07-5331-6B48-BA08-C5588C70FC3E}" presName="composite" presStyleCnt="0"/>
      <dgm:spPr/>
    </dgm:pt>
    <dgm:pt modelId="{024E085B-D56E-F449-AD12-0E6811F89B1C}" type="pres">
      <dgm:prSet presAssocID="{9BB13F07-5331-6B48-BA08-C5588C70FC3E}" presName="background" presStyleLbl="node0" presStyleIdx="0" presStyleCnt="1"/>
      <dgm:spPr/>
    </dgm:pt>
    <dgm:pt modelId="{82754C7B-857D-C641-9D08-76E9908E991B}" type="pres">
      <dgm:prSet presAssocID="{9BB13F07-5331-6B48-BA08-C5588C70FC3E}" presName="text" presStyleLbl="fgAcc0" presStyleIdx="0" presStyleCnt="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7EE1D895-F6F1-7B45-9137-98A2B2F4ACD0}" type="pres">
      <dgm:prSet presAssocID="{9BB13F07-5331-6B48-BA08-C5588C70FC3E}" presName="hierChild2" presStyleCnt="0"/>
      <dgm:spPr/>
    </dgm:pt>
    <dgm:pt modelId="{903A1F10-789A-0945-BF7C-1FF877ECA294}" type="pres">
      <dgm:prSet presAssocID="{1F88C669-0B19-9042-9956-A3E3EC703D45}" presName="Name10" presStyleLbl="parChTrans1D2" presStyleIdx="0" presStyleCnt="1"/>
      <dgm:spPr/>
      <dgm:t>
        <a:bodyPr/>
        <a:lstStyle/>
        <a:p>
          <a:endParaRPr lang="en-US"/>
        </a:p>
      </dgm:t>
    </dgm:pt>
    <dgm:pt modelId="{A3E1C6C0-A626-6446-93D3-224A469662E9}" type="pres">
      <dgm:prSet presAssocID="{A161E29D-255F-6C4C-A313-7ACEE97C455F}" presName="hierRoot2" presStyleCnt="0"/>
      <dgm:spPr/>
    </dgm:pt>
    <dgm:pt modelId="{2EB443B9-CF02-AE4C-AB72-E4F1D3A4D5CE}" type="pres">
      <dgm:prSet presAssocID="{A161E29D-255F-6C4C-A313-7ACEE97C455F}" presName="composite2" presStyleCnt="0"/>
      <dgm:spPr/>
    </dgm:pt>
    <dgm:pt modelId="{04CFE972-C4B7-AB4D-B67F-0754408E1AD3}" type="pres">
      <dgm:prSet presAssocID="{A161E29D-255F-6C4C-A313-7ACEE97C455F}" presName="background2" presStyleLbl="node2" presStyleIdx="0" presStyleCnt="1"/>
      <dgm:spPr/>
    </dgm:pt>
    <dgm:pt modelId="{C3EBA458-38B2-394A-BA79-E8CBBD492ACD}" type="pres">
      <dgm:prSet presAssocID="{A161E29D-255F-6C4C-A313-7ACEE97C455F}" presName="text2" presStyleLbl="fgAcc2" presStyleIdx="0" presStyleCnt="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736A4C85-BB32-AC4E-A9B3-38496187E884}" type="pres">
      <dgm:prSet presAssocID="{A161E29D-255F-6C4C-A313-7ACEE97C455F}" presName="hierChild3" presStyleCnt="0"/>
      <dgm:spPr/>
    </dgm:pt>
    <dgm:pt modelId="{3385DA17-5536-EF42-B184-A6EF8E527391}" type="pres">
      <dgm:prSet presAssocID="{3A711294-438E-E94B-B8DB-62C3047D3CC0}" presName="Name17" presStyleLbl="parChTrans1D3" presStyleIdx="0" presStyleCnt="1"/>
      <dgm:spPr/>
      <dgm:t>
        <a:bodyPr/>
        <a:lstStyle/>
        <a:p>
          <a:endParaRPr lang="en-US"/>
        </a:p>
      </dgm:t>
    </dgm:pt>
    <dgm:pt modelId="{CDBC450E-C8A8-A642-B278-AADBF436991E}" type="pres">
      <dgm:prSet presAssocID="{542C8A7B-67BB-1641-BBAB-72D4095FC5C3}" presName="hierRoot3" presStyleCnt="0"/>
      <dgm:spPr/>
    </dgm:pt>
    <dgm:pt modelId="{5A4E03BB-8E37-1546-B4E6-1FB9DA0B9C92}" type="pres">
      <dgm:prSet presAssocID="{542C8A7B-67BB-1641-BBAB-72D4095FC5C3}" presName="composite3" presStyleCnt="0"/>
      <dgm:spPr/>
    </dgm:pt>
    <dgm:pt modelId="{1AFD8B26-430A-6C48-9382-C1EE9CAC0D6A}" type="pres">
      <dgm:prSet presAssocID="{542C8A7B-67BB-1641-BBAB-72D4095FC5C3}" presName="background3" presStyleLbl="node3" presStyleIdx="0" presStyleCnt="1"/>
      <dgm:spPr/>
    </dgm:pt>
    <dgm:pt modelId="{F8012C7D-1C88-F641-90E8-72C360F4A99C}" type="pres">
      <dgm:prSet presAssocID="{542C8A7B-67BB-1641-BBAB-72D4095FC5C3}" presName="text3" presStyleLbl="fgAcc3" presStyleIdx="0" presStyleCnt="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AB122A5C-CDDB-B74C-987E-2B3914938C29}" type="pres">
      <dgm:prSet presAssocID="{542C8A7B-67BB-1641-BBAB-72D4095FC5C3}" presName="hierChild4" presStyleCnt="0"/>
      <dgm:spPr/>
    </dgm:pt>
    <dgm:pt modelId="{8C316B6B-72B5-B647-A58C-B59434CA121E}" type="pres">
      <dgm:prSet presAssocID="{66017147-327D-684D-BD5A-40D2ACA83BC6}" presName="Name23" presStyleLbl="parChTrans1D4" presStyleIdx="0" presStyleCnt="6"/>
      <dgm:spPr/>
      <dgm:t>
        <a:bodyPr/>
        <a:lstStyle/>
        <a:p>
          <a:endParaRPr lang="en-US"/>
        </a:p>
      </dgm:t>
    </dgm:pt>
    <dgm:pt modelId="{F1F30622-3DF6-2149-89D2-0775C2D886E4}" type="pres">
      <dgm:prSet presAssocID="{ED4ABFEE-4DDB-914D-94CB-C9FC0CC717CA}" presName="hierRoot4" presStyleCnt="0"/>
      <dgm:spPr/>
    </dgm:pt>
    <dgm:pt modelId="{A1F7632F-C7F6-4947-8CE3-903D25325FC2}" type="pres">
      <dgm:prSet presAssocID="{ED4ABFEE-4DDB-914D-94CB-C9FC0CC717CA}" presName="composite4" presStyleCnt="0"/>
      <dgm:spPr/>
    </dgm:pt>
    <dgm:pt modelId="{A5F23496-E4B5-CC4A-B490-704129174730}" type="pres">
      <dgm:prSet presAssocID="{ED4ABFEE-4DDB-914D-94CB-C9FC0CC717CA}" presName="background4" presStyleLbl="node4" presStyleIdx="0" presStyleCnt="6"/>
      <dgm:spPr/>
    </dgm:pt>
    <dgm:pt modelId="{B60FEF1A-48EF-F042-A72F-E278C3A0B721}" type="pres">
      <dgm:prSet presAssocID="{ED4ABFEE-4DDB-914D-94CB-C9FC0CC717CA}" presName="text4" presStyleLbl="fgAcc4" presStyleIdx="0" presStyleCnt="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E0ECBB74-E701-5A46-98B4-FC3162A99300}" type="pres">
      <dgm:prSet presAssocID="{ED4ABFEE-4DDB-914D-94CB-C9FC0CC717CA}" presName="hierChild5" presStyleCnt="0"/>
      <dgm:spPr/>
    </dgm:pt>
    <dgm:pt modelId="{333A6E8A-CDFD-E845-93E2-87D357DFBA64}" type="pres">
      <dgm:prSet presAssocID="{B9FFA441-9607-8744-8EBB-E48410677681}" presName="Name23" presStyleLbl="parChTrans1D4" presStyleIdx="1" presStyleCnt="6"/>
      <dgm:spPr/>
      <dgm:t>
        <a:bodyPr/>
        <a:lstStyle/>
        <a:p>
          <a:endParaRPr lang="en-US"/>
        </a:p>
      </dgm:t>
    </dgm:pt>
    <dgm:pt modelId="{BBBEC186-8CE0-424C-BBD8-F079D691FB0A}" type="pres">
      <dgm:prSet presAssocID="{FF3A45BF-9173-934D-8AF7-9A991D642AA4}" presName="hierRoot4" presStyleCnt="0"/>
      <dgm:spPr/>
    </dgm:pt>
    <dgm:pt modelId="{694F3895-4DEE-4044-A3B3-39DED19DFE04}" type="pres">
      <dgm:prSet presAssocID="{FF3A45BF-9173-934D-8AF7-9A991D642AA4}" presName="composite4" presStyleCnt="0"/>
      <dgm:spPr/>
    </dgm:pt>
    <dgm:pt modelId="{15E6CAF4-AEAF-FA47-A8EA-3BD5701ED176}" type="pres">
      <dgm:prSet presAssocID="{FF3A45BF-9173-934D-8AF7-9A991D642AA4}" presName="background4" presStyleLbl="node4" presStyleIdx="1" presStyleCnt="6"/>
      <dgm:spPr/>
    </dgm:pt>
    <dgm:pt modelId="{AAAB60F3-689B-A24D-8D59-EE45F5BF30D0}" type="pres">
      <dgm:prSet presAssocID="{FF3A45BF-9173-934D-8AF7-9A991D642AA4}" presName="text4" presStyleLbl="fgAcc4" presStyleIdx="1" presStyleCnt="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D85D2BB3-C41D-E648-8CFB-5B01B4778AB0}" type="pres">
      <dgm:prSet presAssocID="{FF3A45BF-9173-934D-8AF7-9A991D642AA4}" presName="hierChild5" presStyleCnt="0"/>
      <dgm:spPr/>
    </dgm:pt>
    <dgm:pt modelId="{F44B4C85-B923-A04B-A65F-BAEFCFCB47A1}" type="pres">
      <dgm:prSet presAssocID="{EE52A149-8A20-AC47-9405-86FDA5C1456E}" presName="Name23" presStyleLbl="parChTrans1D4" presStyleIdx="2" presStyleCnt="6"/>
      <dgm:spPr/>
      <dgm:t>
        <a:bodyPr/>
        <a:lstStyle/>
        <a:p>
          <a:endParaRPr lang="en-US"/>
        </a:p>
      </dgm:t>
    </dgm:pt>
    <dgm:pt modelId="{FD81B0D7-AF5B-244A-8C03-FE2729A4336B}" type="pres">
      <dgm:prSet presAssocID="{3D1D16D3-C3B4-F440-8EBB-119B25F75F00}" presName="hierRoot4" presStyleCnt="0"/>
      <dgm:spPr/>
    </dgm:pt>
    <dgm:pt modelId="{85B3025B-5D41-6041-AA4F-081BC26843EE}" type="pres">
      <dgm:prSet presAssocID="{3D1D16D3-C3B4-F440-8EBB-119B25F75F00}" presName="composite4" presStyleCnt="0"/>
      <dgm:spPr/>
    </dgm:pt>
    <dgm:pt modelId="{8217BFDE-6AEE-FB42-9E1A-1039A785B1FD}" type="pres">
      <dgm:prSet presAssocID="{3D1D16D3-C3B4-F440-8EBB-119B25F75F00}" presName="background4" presStyleLbl="node4" presStyleIdx="2" presStyleCnt="6"/>
      <dgm:spPr/>
    </dgm:pt>
    <dgm:pt modelId="{96CA231F-F3CA-514B-B34C-E0F7715D06A0}" type="pres">
      <dgm:prSet presAssocID="{3D1D16D3-C3B4-F440-8EBB-119B25F75F00}" presName="text4" presStyleLbl="fgAcc4" presStyleIdx="2" presStyleCnt="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C92F906B-8452-2045-9B44-FB7008C58962}" type="pres">
      <dgm:prSet presAssocID="{3D1D16D3-C3B4-F440-8EBB-119B25F75F00}" presName="hierChild5" presStyleCnt="0"/>
      <dgm:spPr/>
    </dgm:pt>
    <dgm:pt modelId="{09D4CC9C-2AA8-2C4A-AA52-C11D14243311}" type="pres">
      <dgm:prSet presAssocID="{712425FE-0E46-F546-AFC1-9EF396FCE9F7}" presName="Name23" presStyleLbl="parChTrans1D4" presStyleIdx="3" presStyleCnt="6"/>
      <dgm:spPr/>
      <dgm:t>
        <a:bodyPr/>
        <a:lstStyle/>
        <a:p>
          <a:endParaRPr lang="en-US"/>
        </a:p>
      </dgm:t>
    </dgm:pt>
    <dgm:pt modelId="{5FA8D64A-E9E9-BF4D-976F-FBE2C6FB8847}" type="pres">
      <dgm:prSet presAssocID="{14D05A56-D1F1-9346-82E8-88BD2A6D9E3D}" presName="hierRoot4" presStyleCnt="0"/>
      <dgm:spPr/>
    </dgm:pt>
    <dgm:pt modelId="{8E8F3425-9392-724D-ABA2-87F05863EA8C}" type="pres">
      <dgm:prSet presAssocID="{14D05A56-D1F1-9346-82E8-88BD2A6D9E3D}" presName="composite4" presStyleCnt="0"/>
      <dgm:spPr/>
    </dgm:pt>
    <dgm:pt modelId="{5B10B5CA-2EB4-CA48-9DEE-B6A9DB94000C}" type="pres">
      <dgm:prSet presAssocID="{14D05A56-D1F1-9346-82E8-88BD2A6D9E3D}" presName="background4" presStyleLbl="node4" presStyleIdx="3" presStyleCnt="6"/>
      <dgm:spPr/>
    </dgm:pt>
    <dgm:pt modelId="{92F66808-A7AB-3B40-A4E7-E5EF03E721F3}" type="pres">
      <dgm:prSet presAssocID="{14D05A56-D1F1-9346-82E8-88BD2A6D9E3D}" presName="text4" presStyleLbl="fgAcc4" presStyleIdx="3" presStyleCnt="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0720A739-D03F-A64A-AE86-76B9E0C013F0}" type="pres">
      <dgm:prSet presAssocID="{14D05A56-D1F1-9346-82E8-88BD2A6D9E3D}" presName="hierChild5" presStyleCnt="0"/>
      <dgm:spPr/>
    </dgm:pt>
    <dgm:pt modelId="{B734E5A3-BA40-874A-BE19-FDA3F5059466}" type="pres">
      <dgm:prSet presAssocID="{E5DF2273-D94B-2A4A-8D98-8F3BD823A043}" presName="Name23" presStyleLbl="parChTrans1D4" presStyleIdx="4" presStyleCnt="6"/>
      <dgm:spPr/>
      <dgm:t>
        <a:bodyPr/>
        <a:lstStyle/>
        <a:p>
          <a:endParaRPr lang="en-US"/>
        </a:p>
      </dgm:t>
    </dgm:pt>
    <dgm:pt modelId="{939CE8D8-AB04-B24C-B212-39BE1CCCA787}" type="pres">
      <dgm:prSet presAssocID="{584EDE14-817A-A243-88DB-C120BDCB08CE}" presName="hierRoot4" presStyleCnt="0"/>
      <dgm:spPr/>
    </dgm:pt>
    <dgm:pt modelId="{731A2901-0569-434D-8935-BC914CB22C7F}" type="pres">
      <dgm:prSet presAssocID="{584EDE14-817A-A243-88DB-C120BDCB08CE}" presName="composite4" presStyleCnt="0"/>
      <dgm:spPr/>
    </dgm:pt>
    <dgm:pt modelId="{5818881D-3896-5140-A63C-7D11DC38BAA3}" type="pres">
      <dgm:prSet presAssocID="{584EDE14-817A-A243-88DB-C120BDCB08CE}" presName="background4" presStyleLbl="node4" presStyleIdx="4" presStyleCnt="6"/>
      <dgm:spPr/>
    </dgm:pt>
    <dgm:pt modelId="{CE4A41E6-7127-6348-808F-EBF061B6F05F}" type="pres">
      <dgm:prSet presAssocID="{584EDE14-817A-A243-88DB-C120BDCB08CE}" presName="text4" presStyleLbl="fgAcc4" presStyleIdx="4" presStyleCnt="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1D8E28D7-0AC8-B44D-A6E6-E20E55E33A56}" type="pres">
      <dgm:prSet presAssocID="{584EDE14-817A-A243-88DB-C120BDCB08CE}" presName="hierChild5" presStyleCnt="0"/>
      <dgm:spPr/>
    </dgm:pt>
    <dgm:pt modelId="{ADA449F2-6029-4149-8ACB-F47B866035A2}" type="pres">
      <dgm:prSet presAssocID="{81170B43-301A-ED40-A5D5-EA47AD73CA2C}" presName="Name23" presStyleLbl="parChTrans1D4" presStyleIdx="5" presStyleCnt="6"/>
      <dgm:spPr/>
      <dgm:t>
        <a:bodyPr/>
        <a:lstStyle/>
        <a:p>
          <a:endParaRPr lang="en-US"/>
        </a:p>
      </dgm:t>
    </dgm:pt>
    <dgm:pt modelId="{61E96181-1019-EE4D-A304-5E5DD162D5B4}" type="pres">
      <dgm:prSet presAssocID="{F1E6658A-E0A3-B441-BF7F-22EE2541C927}" presName="hierRoot4" presStyleCnt="0"/>
      <dgm:spPr/>
    </dgm:pt>
    <dgm:pt modelId="{CC945EAB-8C58-1D44-A380-58B236DBBF09}" type="pres">
      <dgm:prSet presAssocID="{F1E6658A-E0A3-B441-BF7F-22EE2541C927}" presName="composite4" presStyleCnt="0"/>
      <dgm:spPr/>
    </dgm:pt>
    <dgm:pt modelId="{49E1C809-671C-8A44-804F-06C6A44CC5DE}" type="pres">
      <dgm:prSet presAssocID="{F1E6658A-E0A3-B441-BF7F-22EE2541C927}" presName="background4" presStyleLbl="node4" presStyleIdx="5" presStyleCnt="6"/>
      <dgm:spPr/>
    </dgm:pt>
    <dgm:pt modelId="{35964D0F-AE16-014F-B983-A4C66DA0F82F}" type="pres">
      <dgm:prSet presAssocID="{F1E6658A-E0A3-B441-BF7F-22EE2541C927}" presName="text4" presStyleLbl="fgAcc4" presStyleIdx="5" presStyleCnt="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83279241-F23C-C24A-A6B7-AAAF8EFDDD83}" type="pres">
      <dgm:prSet presAssocID="{F1E6658A-E0A3-B441-BF7F-22EE2541C927}" presName="hierChild5" presStyleCnt="0"/>
      <dgm:spPr/>
    </dgm:pt>
  </dgm:ptLst>
  <dgm:cxnLst>
    <dgm:cxn modelId="{6746B329-3111-D541-8C6D-903185C3383F}" type="presOf" srcId="{B072F015-ECE7-FC4A-9C87-260317347325}" destId="{74A3677A-A1B3-914C-ACD7-857EC36B655C}" srcOrd="0" destOrd="0" presId="urn:microsoft.com/office/officeart/2005/8/layout/hierarchy1"/>
    <dgm:cxn modelId="{F2DB2614-C1AC-5B4D-9211-61D2872F2A09}" srcId="{FF3A45BF-9173-934D-8AF7-9A991D642AA4}" destId="{14D05A56-D1F1-9346-82E8-88BD2A6D9E3D}" srcOrd="1" destOrd="0" parTransId="{712425FE-0E46-F546-AFC1-9EF396FCE9F7}" sibTransId="{9CABFE41-D6A5-9349-98B7-42DBF3E041DB}"/>
    <dgm:cxn modelId="{B657AE43-252C-5548-9C04-4ED90A5DC7FC}" srcId="{A161E29D-255F-6C4C-A313-7ACEE97C455F}" destId="{542C8A7B-67BB-1641-BBAB-72D4095FC5C3}" srcOrd="0" destOrd="0" parTransId="{3A711294-438E-E94B-B8DB-62C3047D3CC0}" sibTransId="{6AA7C3EA-ED3E-6741-B022-E2443E643FB3}"/>
    <dgm:cxn modelId="{A7C0A58E-8BB0-A44B-96BB-E383C91E737D}" type="presOf" srcId="{712425FE-0E46-F546-AFC1-9EF396FCE9F7}" destId="{09D4CC9C-2AA8-2C4A-AA52-C11D14243311}" srcOrd="0" destOrd="0" presId="urn:microsoft.com/office/officeart/2005/8/layout/hierarchy1"/>
    <dgm:cxn modelId="{1620180C-915B-2C40-BF5B-755DF326D4FA}" type="presOf" srcId="{1F88C669-0B19-9042-9956-A3E3EC703D45}" destId="{903A1F10-789A-0945-BF7C-1FF877ECA294}" srcOrd="0" destOrd="0" presId="urn:microsoft.com/office/officeart/2005/8/layout/hierarchy1"/>
    <dgm:cxn modelId="{B36F075A-0D6F-5B43-BBA2-E60D52428B85}" type="presOf" srcId="{FF3A45BF-9173-934D-8AF7-9A991D642AA4}" destId="{AAAB60F3-689B-A24D-8D59-EE45F5BF30D0}" srcOrd="0" destOrd="0" presId="urn:microsoft.com/office/officeart/2005/8/layout/hierarchy1"/>
    <dgm:cxn modelId="{A0A90738-69B5-574C-9B76-A03214C6F045}" type="presOf" srcId="{EE52A149-8A20-AC47-9405-86FDA5C1456E}" destId="{F44B4C85-B923-A04B-A65F-BAEFCFCB47A1}" srcOrd="0" destOrd="0" presId="urn:microsoft.com/office/officeart/2005/8/layout/hierarchy1"/>
    <dgm:cxn modelId="{50115A52-6EBD-C74C-9191-17542573E8D5}" srcId="{FF3A45BF-9173-934D-8AF7-9A991D642AA4}" destId="{F1E6658A-E0A3-B441-BF7F-22EE2541C927}" srcOrd="3" destOrd="0" parTransId="{81170B43-301A-ED40-A5D5-EA47AD73CA2C}" sibTransId="{92C31482-5BC7-A249-B374-AB1CAF139581}"/>
    <dgm:cxn modelId="{9243EEEF-958D-5F4A-A6F5-64C8778B990E}" type="presOf" srcId="{14D05A56-D1F1-9346-82E8-88BD2A6D9E3D}" destId="{92F66808-A7AB-3B40-A4E7-E5EF03E721F3}" srcOrd="0" destOrd="0" presId="urn:microsoft.com/office/officeart/2005/8/layout/hierarchy1"/>
    <dgm:cxn modelId="{C05D1FD4-6B2F-3B44-A39F-72F836371032}" type="presOf" srcId="{E5DF2273-D94B-2A4A-8D98-8F3BD823A043}" destId="{B734E5A3-BA40-874A-BE19-FDA3F5059466}" srcOrd="0" destOrd="0" presId="urn:microsoft.com/office/officeart/2005/8/layout/hierarchy1"/>
    <dgm:cxn modelId="{B72F8218-10A5-BF45-B0F4-E7686DF7F66B}" type="presOf" srcId="{B9FFA441-9607-8744-8EBB-E48410677681}" destId="{333A6E8A-CDFD-E845-93E2-87D357DFBA64}" srcOrd="0" destOrd="0" presId="urn:microsoft.com/office/officeart/2005/8/layout/hierarchy1"/>
    <dgm:cxn modelId="{1297C1C9-80FD-044E-BCA6-AF9C5315B8A9}" srcId="{FF3A45BF-9173-934D-8AF7-9A991D642AA4}" destId="{584EDE14-817A-A243-88DB-C120BDCB08CE}" srcOrd="2" destOrd="0" parTransId="{E5DF2273-D94B-2A4A-8D98-8F3BD823A043}" sibTransId="{BA272559-CA90-164C-B1B0-F00A4FB740E0}"/>
    <dgm:cxn modelId="{A8762CC4-1EEF-BF40-8461-32D20E57439A}" type="presOf" srcId="{A161E29D-255F-6C4C-A313-7ACEE97C455F}" destId="{C3EBA458-38B2-394A-BA79-E8CBBD492ACD}" srcOrd="0" destOrd="0" presId="urn:microsoft.com/office/officeart/2005/8/layout/hierarchy1"/>
    <dgm:cxn modelId="{47775DD9-DD2B-9645-9FC2-D3A041BBA012}" srcId="{9BB13F07-5331-6B48-BA08-C5588C70FC3E}" destId="{A161E29D-255F-6C4C-A313-7ACEE97C455F}" srcOrd="0" destOrd="0" parTransId="{1F88C669-0B19-9042-9956-A3E3EC703D45}" sibTransId="{A85A1AAC-31A4-3142-BA5E-4546CEFDA106}"/>
    <dgm:cxn modelId="{EA462F6A-ABFA-2C4A-A3E5-0942953F7F44}" srcId="{FF3A45BF-9173-934D-8AF7-9A991D642AA4}" destId="{3D1D16D3-C3B4-F440-8EBB-119B25F75F00}" srcOrd="0" destOrd="0" parTransId="{EE52A149-8A20-AC47-9405-86FDA5C1456E}" sibTransId="{F7E77884-D56A-264D-B83F-2FEDA249A158}"/>
    <dgm:cxn modelId="{492267BA-0212-914D-9224-5A1725A9648E}" type="presOf" srcId="{F1E6658A-E0A3-B441-BF7F-22EE2541C927}" destId="{35964D0F-AE16-014F-B983-A4C66DA0F82F}" srcOrd="0" destOrd="0" presId="urn:microsoft.com/office/officeart/2005/8/layout/hierarchy1"/>
    <dgm:cxn modelId="{714BDC31-8A0C-654E-A7AB-9774AB36FFBD}" type="presOf" srcId="{81170B43-301A-ED40-A5D5-EA47AD73CA2C}" destId="{ADA449F2-6029-4149-8ACB-F47B866035A2}" srcOrd="0" destOrd="0" presId="urn:microsoft.com/office/officeart/2005/8/layout/hierarchy1"/>
    <dgm:cxn modelId="{CC3C5957-0A13-9349-BD43-8F4670BE9DDE}" srcId="{542C8A7B-67BB-1641-BBAB-72D4095FC5C3}" destId="{ED4ABFEE-4DDB-914D-94CB-C9FC0CC717CA}" srcOrd="0" destOrd="0" parTransId="{66017147-327D-684D-BD5A-40D2ACA83BC6}" sibTransId="{AD7C0191-96AC-5F4A-BD91-3E8F0500FB8C}"/>
    <dgm:cxn modelId="{CE987737-4F74-E849-BEE3-4856FC3A48AB}" type="presOf" srcId="{ED4ABFEE-4DDB-914D-94CB-C9FC0CC717CA}" destId="{B60FEF1A-48EF-F042-A72F-E278C3A0B721}" srcOrd="0" destOrd="0" presId="urn:microsoft.com/office/officeart/2005/8/layout/hierarchy1"/>
    <dgm:cxn modelId="{09F04313-1DCF-1B42-852E-0DC56FAEF7DB}" srcId="{ED4ABFEE-4DDB-914D-94CB-C9FC0CC717CA}" destId="{FF3A45BF-9173-934D-8AF7-9A991D642AA4}" srcOrd="0" destOrd="0" parTransId="{B9FFA441-9607-8744-8EBB-E48410677681}" sibTransId="{BA865DFA-22F1-D64A-AC47-67C1E4955ECB}"/>
    <dgm:cxn modelId="{8FCFA2C7-1D9E-514D-83E7-1C241786C1D2}" type="presOf" srcId="{542C8A7B-67BB-1641-BBAB-72D4095FC5C3}" destId="{F8012C7D-1C88-F641-90E8-72C360F4A99C}" srcOrd="0" destOrd="0" presId="urn:microsoft.com/office/officeart/2005/8/layout/hierarchy1"/>
    <dgm:cxn modelId="{F15395D5-64D7-9F40-8EE4-FB25B6BB0C9F}" type="presOf" srcId="{9BB13F07-5331-6B48-BA08-C5588C70FC3E}" destId="{82754C7B-857D-C641-9D08-76E9908E991B}" srcOrd="0" destOrd="0" presId="urn:microsoft.com/office/officeart/2005/8/layout/hierarchy1"/>
    <dgm:cxn modelId="{9FFE18B4-112F-4A44-8421-A6938880A648}" type="presOf" srcId="{584EDE14-817A-A243-88DB-C120BDCB08CE}" destId="{CE4A41E6-7127-6348-808F-EBF061B6F05F}" srcOrd="0" destOrd="0" presId="urn:microsoft.com/office/officeart/2005/8/layout/hierarchy1"/>
    <dgm:cxn modelId="{2F29EC70-48EF-184C-8BBE-53F303AC3C4F}" type="presOf" srcId="{66017147-327D-684D-BD5A-40D2ACA83BC6}" destId="{8C316B6B-72B5-B647-A58C-B59434CA121E}" srcOrd="0" destOrd="0" presId="urn:microsoft.com/office/officeart/2005/8/layout/hierarchy1"/>
    <dgm:cxn modelId="{10161319-67BA-CC42-86A1-EF37BCF95258}" srcId="{B072F015-ECE7-FC4A-9C87-260317347325}" destId="{9BB13F07-5331-6B48-BA08-C5588C70FC3E}" srcOrd="0" destOrd="0" parTransId="{8EB57D04-C614-784E-B1E1-AF2BCA4BD1AA}" sibTransId="{53ACAA3B-4542-4B4B-BFE1-85E1756E514A}"/>
    <dgm:cxn modelId="{7234A508-DFFE-804B-B86E-069BDB91DF1E}" type="presOf" srcId="{3D1D16D3-C3B4-F440-8EBB-119B25F75F00}" destId="{96CA231F-F3CA-514B-B34C-E0F7715D06A0}" srcOrd="0" destOrd="0" presId="urn:microsoft.com/office/officeart/2005/8/layout/hierarchy1"/>
    <dgm:cxn modelId="{A58DFA34-DBBB-4A48-A992-DCAC2101E246}" type="presOf" srcId="{3A711294-438E-E94B-B8DB-62C3047D3CC0}" destId="{3385DA17-5536-EF42-B184-A6EF8E527391}" srcOrd="0" destOrd="0" presId="urn:microsoft.com/office/officeart/2005/8/layout/hierarchy1"/>
    <dgm:cxn modelId="{9EBEA211-BB3A-5241-81A1-B7E81A4A9CDE}" type="presParOf" srcId="{74A3677A-A1B3-914C-ACD7-857EC36B655C}" destId="{03FE6F63-8183-844D-B4E1-372957D17194}" srcOrd="0" destOrd="0" presId="urn:microsoft.com/office/officeart/2005/8/layout/hierarchy1"/>
    <dgm:cxn modelId="{6EA43E15-09C1-084A-917D-473059CBE74A}" type="presParOf" srcId="{03FE6F63-8183-844D-B4E1-372957D17194}" destId="{40EFA07D-B422-D746-949D-2CCCA2FFC068}" srcOrd="0" destOrd="0" presId="urn:microsoft.com/office/officeart/2005/8/layout/hierarchy1"/>
    <dgm:cxn modelId="{8E05CCD5-6CD7-2C4C-8841-8BBFF7FB282B}" type="presParOf" srcId="{40EFA07D-B422-D746-949D-2CCCA2FFC068}" destId="{024E085B-D56E-F449-AD12-0E6811F89B1C}" srcOrd="0" destOrd="0" presId="urn:microsoft.com/office/officeart/2005/8/layout/hierarchy1"/>
    <dgm:cxn modelId="{79118512-D6F0-6548-9398-6A8710A13138}" type="presParOf" srcId="{40EFA07D-B422-D746-949D-2CCCA2FFC068}" destId="{82754C7B-857D-C641-9D08-76E9908E991B}" srcOrd="1" destOrd="0" presId="urn:microsoft.com/office/officeart/2005/8/layout/hierarchy1"/>
    <dgm:cxn modelId="{81C2B438-9155-7A4F-BA36-6CE31D05FFB5}" type="presParOf" srcId="{03FE6F63-8183-844D-B4E1-372957D17194}" destId="{7EE1D895-F6F1-7B45-9137-98A2B2F4ACD0}" srcOrd="1" destOrd="0" presId="urn:microsoft.com/office/officeart/2005/8/layout/hierarchy1"/>
    <dgm:cxn modelId="{9E6A78CB-5200-9540-B4E3-6A1C66D256EC}" type="presParOf" srcId="{7EE1D895-F6F1-7B45-9137-98A2B2F4ACD0}" destId="{903A1F10-789A-0945-BF7C-1FF877ECA294}" srcOrd="0" destOrd="0" presId="urn:microsoft.com/office/officeart/2005/8/layout/hierarchy1"/>
    <dgm:cxn modelId="{CB2B5658-6A02-7141-8FBF-F930C405ECCA}" type="presParOf" srcId="{7EE1D895-F6F1-7B45-9137-98A2B2F4ACD0}" destId="{A3E1C6C0-A626-6446-93D3-224A469662E9}" srcOrd="1" destOrd="0" presId="urn:microsoft.com/office/officeart/2005/8/layout/hierarchy1"/>
    <dgm:cxn modelId="{1C503C5F-691B-BA41-81A1-DB465654E4DE}" type="presParOf" srcId="{A3E1C6C0-A626-6446-93D3-224A469662E9}" destId="{2EB443B9-CF02-AE4C-AB72-E4F1D3A4D5CE}" srcOrd="0" destOrd="0" presId="urn:microsoft.com/office/officeart/2005/8/layout/hierarchy1"/>
    <dgm:cxn modelId="{B6508333-EE77-ED49-82A2-D6E350884250}" type="presParOf" srcId="{2EB443B9-CF02-AE4C-AB72-E4F1D3A4D5CE}" destId="{04CFE972-C4B7-AB4D-B67F-0754408E1AD3}" srcOrd="0" destOrd="0" presId="urn:microsoft.com/office/officeart/2005/8/layout/hierarchy1"/>
    <dgm:cxn modelId="{1093F8D6-C7EE-0C4A-B5B8-DCA7E1A59F2E}" type="presParOf" srcId="{2EB443B9-CF02-AE4C-AB72-E4F1D3A4D5CE}" destId="{C3EBA458-38B2-394A-BA79-E8CBBD492ACD}" srcOrd="1" destOrd="0" presId="urn:microsoft.com/office/officeart/2005/8/layout/hierarchy1"/>
    <dgm:cxn modelId="{5AC58BCD-C9AD-374A-B952-0CAAB3C3112B}" type="presParOf" srcId="{A3E1C6C0-A626-6446-93D3-224A469662E9}" destId="{736A4C85-BB32-AC4E-A9B3-38496187E884}" srcOrd="1" destOrd="0" presId="urn:microsoft.com/office/officeart/2005/8/layout/hierarchy1"/>
    <dgm:cxn modelId="{629C8CB8-1245-3E43-A72E-2CB25B8AE7BB}" type="presParOf" srcId="{736A4C85-BB32-AC4E-A9B3-38496187E884}" destId="{3385DA17-5536-EF42-B184-A6EF8E527391}" srcOrd="0" destOrd="0" presId="urn:microsoft.com/office/officeart/2005/8/layout/hierarchy1"/>
    <dgm:cxn modelId="{B0D9342B-746E-9544-B8E7-5F250A431FB3}" type="presParOf" srcId="{736A4C85-BB32-AC4E-A9B3-38496187E884}" destId="{CDBC450E-C8A8-A642-B278-AADBF436991E}" srcOrd="1" destOrd="0" presId="urn:microsoft.com/office/officeart/2005/8/layout/hierarchy1"/>
    <dgm:cxn modelId="{F6396B3A-102E-1E4D-93A2-45D9D4977EE9}" type="presParOf" srcId="{CDBC450E-C8A8-A642-B278-AADBF436991E}" destId="{5A4E03BB-8E37-1546-B4E6-1FB9DA0B9C92}" srcOrd="0" destOrd="0" presId="urn:microsoft.com/office/officeart/2005/8/layout/hierarchy1"/>
    <dgm:cxn modelId="{52D17A82-3D0D-0F4E-8CB1-3C58F8A94C26}" type="presParOf" srcId="{5A4E03BB-8E37-1546-B4E6-1FB9DA0B9C92}" destId="{1AFD8B26-430A-6C48-9382-C1EE9CAC0D6A}" srcOrd="0" destOrd="0" presId="urn:microsoft.com/office/officeart/2005/8/layout/hierarchy1"/>
    <dgm:cxn modelId="{237B23C9-4CFE-A249-9481-C4C96E376FD8}" type="presParOf" srcId="{5A4E03BB-8E37-1546-B4E6-1FB9DA0B9C92}" destId="{F8012C7D-1C88-F641-90E8-72C360F4A99C}" srcOrd="1" destOrd="0" presId="urn:microsoft.com/office/officeart/2005/8/layout/hierarchy1"/>
    <dgm:cxn modelId="{3DC39805-AA4A-E044-92D7-127D1770DAC3}" type="presParOf" srcId="{CDBC450E-C8A8-A642-B278-AADBF436991E}" destId="{AB122A5C-CDDB-B74C-987E-2B3914938C29}" srcOrd="1" destOrd="0" presId="urn:microsoft.com/office/officeart/2005/8/layout/hierarchy1"/>
    <dgm:cxn modelId="{979D9B99-94BC-044B-BFD9-1747AF2FC656}" type="presParOf" srcId="{AB122A5C-CDDB-B74C-987E-2B3914938C29}" destId="{8C316B6B-72B5-B647-A58C-B59434CA121E}" srcOrd="0" destOrd="0" presId="urn:microsoft.com/office/officeart/2005/8/layout/hierarchy1"/>
    <dgm:cxn modelId="{DDECB230-18E0-7E46-8323-536A54529EE5}" type="presParOf" srcId="{AB122A5C-CDDB-B74C-987E-2B3914938C29}" destId="{F1F30622-3DF6-2149-89D2-0775C2D886E4}" srcOrd="1" destOrd="0" presId="urn:microsoft.com/office/officeart/2005/8/layout/hierarchy1"/>
    <dgm:cxn modelId="{19AE71C4-4159-7147-96ED-499F59A25008}" type="presParOf" srcId="{F1F30622-3DF6-2149-89D2-0775C2D886E4}" destId="{A1F7632F-C7F6-4947-8CE3-903D25325FC2}" srcOrd="0" destOrd="0" presId="urn:microsoft.com/office/officeart/2005/8/layout/hierarchy1"/>
    <dgm:cxn modelId="{6E64AE69-4BE9-4D4F-A166-DAC2E5DB3435}" type="presParOf" srcId="{A1F7632F-C7F6-4947-8CE3-903D25325FC2}" destId="{A5F23496-E4B5-CC4A-B490-704129174730}" srcOrd="0" destOrd="0" presId="urn:microsoft.com/office/officeart/2005/8/layout/hierarchy1"/>
    <dgm:cxn modelId="{B3BC7DE6-4706-0346-8E41-03C07BB0EDE4}" type="presParOf" srcId="{A1F7632F-C7F6-4947-8CE3-903D25325FC2}" destId="{B60FEF1A-48EF-F042-A72F-E278C3A0B721}" srcOrd="1" destOrd="0" presId="urn:microsoft.com/office/officeart/2005/8/layout/hierarchy1"/>
    <dgm:cxn modelId="{7D40B0A9-B854-3741-B576-E3DAF55759AD}" type="presParOf" srcId="{F1F30622-3DF6-2149-89D2-0775C2D886E4}" destId="{E0ECBB74-E701-5A46-98B4-FC3162A99300}" srcOrd="1" destOrd="0" presId="urn:microsoft.com/office/officeart/2005/8/layout/hierarchy1"/>
    <dgm:cxn modelId="{21A6340C-86A9-AF48-B940-C2EC02225853}" type="presParOf" srcId="{E0ECBB74-E701-5A46-98B4-FC3162A99300}" destId="{333A6E8A-CDFD-E845-93E2-87D357DFBA64}" srcOrd="0" destOrd="0" presId="urn:microsoft.com/office/officeart/2005/8/layout/hierarchy1"/>
    <dgm:cxn modelId="{861AD8D1-728A-CE4F-862C-4A95D3963969}" type="presParOf" srcId="{E0ECBB74-E701-5A46-98B4-FC3162A99300}" destId="{BBBEC186-8CE0-424C-BBD8-F079D691FB0A}" srcOrd="1" destOrd="0" presId="urn:microsoft.com/office/officeart/2005/8/layout/hierarchy1"/>
    <dgm:cxn modelId="{2B75F758-B83C-0948-A24D-084A65AD5829}" type="presParOf" srcId="{BBBEC186-8CE0-424C-BBD8-F079D691FB0A}" destId="{694F3895-4DEE-4044-A3B3-39DED19DFE04}" srcOrd="0" destOrd="0" presId="urn:microsoft.com/office/officeart/2005/8/layout/hierarchy1"/>
    <dgm:cxn modelId="{347E4112-E35C-6D48-9F3D-D0007BC317E4}" type="presParOf" srcId="{694F3895-4DEE-4044-A3B3-39DED19DFE04}" destId="{15E6CAF4-AEAF-FA47-A8EA-3BD5701ED176}" srcOrd="0" destOrd="0" presId="urn:microsoft.com/office/officeart/2005/8/layout/hierarchy1"/>
    <dgm:cxn modelId="{2AAEBA66-43FA-024D-959C-93410CA684FC}" type="presParOf" srcId="{694F3895-4DEE-4044-A3B3-39DED19DFE04}" destId="{AAAB60F3-689B-A24D-8D59-EE45F5BF30D0}" srcOrd="1" destOrd="0" presId="urn:microsoft.com/office/officeart/2005/8/layout/hierarchy1"/>
    <dgm:cxn modelId="{6353D6ED-8398-934B-B03D-343DFF95ADEA}" type="presParOf" srcId="{BBBEC186-8CE0-424C-BBD8-F079D691FB0A}" destId="{D85D2BB3-C41D-E648-8CFB-5B01B4778AB0}" srcOrd="1" destOrd="0" presId="urn:microsoft.com/office/officeart/2005/8/layout/hierarchy1"/>
    <dgm:cxn modelId="{C21E097C-8364-3545-B7FB-589757CA91A2}" type="presParOf" srcId="{D85D2BB3-C41D-E648-8CFB-5B01B4778AB0}" destId="{F44B4C85-B923-A04B-A65F-BAEFCFCB47A1}" srcOrd="0" destOrd="0" presId="urn:microsoft.com/office/officeart/2005/8/layout/hierarchy1"/>
    <dgm:cxn modelId="{F42734B8-485C-BE46-BD86-5F754D8922F1}" type="presParOf" srcId="{D85D2BB3-C41D-E648-8CFB-5B01B4778AB0}" destId="{FD81B0D7-AF5B-244A-8C03-FE2729A4336B}" srcOrd="1" destOrd="0" presId="urn:microsoft.com/office/officeart/2005/8/layout/hierarchy1"/>
    <dgm:cxn modelId="{FE80D5DA-1CA1-544D-909F-9F21BE32E84A}" type="presParOf" srcId="{FD81B0D7-AF5B-244A-8C03-FE2729A4336B}" destId="{85B3025B-5D41-6041-AA4F-081BC26843EE}" srcOrd="0" destOrd="0" presId="urn:microsoft.com/office/officeart/2005/8/layout/hierarchy1"/>
    <dgm:cxn modelId="{76916B33-4260-1249-BB50-F82F1DF31DA0}" type="presParOf" srcId="{85B3025B-5D41-6041-AA4F-081BC26843EE}" destId="{8217BFDE-6AEE-FB42-9E1A-1039A785B1FD}" srcOrd="0" destOrd="0" presId="urn:microsoft.com/office/officeart/2005/8/layout/hierarchy1"/>
    <dgm:cxn modelId="{3D4FA1A9-25D0-A844-B0C3-836990AFD608}" type="presParOf" srcId="{85B3025B-5D41-6041-AA4F-081BC26843EE}" destId="{96CA231F-F3CA-514B-B34C-E0F7715D06A0}" srcOrd="1" destOrd="0" presId="urn:microsoft.com/office/officeart/2005/8/layout/hierarchy1"/>
    <dgm:cxn modelId="{16A15009-DF20-3749-AB1F-BE02D5D9A4CF}" type="presParOf" srcId="{FD81B0D7-AF5B-244A-8C03-FE2729A4336B}" destId="{C92F906B-8452-2045-9B44-FB7008C58962}" srcOrd="1" destOrd="0" presId="urn:microsoft.com/office/officeart/2005/8/layout/hierarchy1"/>
    <dgm:cxn modelId="{640449A6-07CF-124A-A1A7-7248BB125C6E}" type="presParOf" srcId="{D85D2BB3-C41D-E648-8CFB-5B01B4778AB0}" destId="{09D4CC9C-2AA8-2C4A-AA52-C11D14243311}" srcOrd="2" destOrd="0" presId="urn:microsoft.com/office/officeart/2005/8/layout/hierarchy1"/>
    <dgm:cxn modelId="{7808651F-8EF4-AC47-9CFF-B58788105A7C}" type="presParOf" srcId="{D85D2BB3-C41D-E648-8CFB-5B01B4778AB0}" destId="{5FA8D64A-E9E9-BF4D-976F-FBE2C6FB8847}" srcOrd="3" destOrd="0" presId="urn:microsoft.com/office/officeart/2005/8/layout/hierarchy1"/>
    <dgm:cxn modelId="{90AC834A-7457-2F40-A20F-2C40F4252DEF}" type="presParOf" srcId="{5FA8D64A-E9E9-BF4D-976F-FBE2C6FB8847}" destId="{8E8F3425-9392-724D-ABA2-87F05863EA8C}" srcOrd="0" destOrd="0" presId="urn:microsoft.com/office/officeart/2005/8/layout/hierarchy1"/>
    <dgm:cxn modelId="{6FA38739-5F21-B243-8505-DAC27C53E40A}" type="presParOf" srcId="{8E8F3425-9392-724D-ABA2-87F05863EA8C}" destId="{5B10B5CA-2EB4-CA48-9DEE-B6A9DB94000C}" srcOrd="0" destOrd="0" presId="urn:microsoft.com/office/officeart/2005/8/layout/hierarchy1"/>
    <dgm:cxn modelId="{C012E8F1-BE8C-6A42-BA36-C5E418BEA7D8}" type="presParOf" srcId="{8E8F3425-9392-724D-ABA2-87F05863EA8C}" destId="{92F66808-A7AB-3B40-A4E7-E5EF03E721F3}" srcOrd="1" destOrd="0" presId="urn:microsoft.com/office/officeart/2005/8/layout/hierarchy1"/>
    <dgm:cxn modelId="{39B62120-3019-164C-9EA9-D50FCAD1714D}" type="presParOf" srcId="{5FA8D64A-E9E9-BF4D-976F-FBE2C6FB8847}" destId="{0720A739-D03F-A64A-AE86-76B9E0C013F0}" srcOrd="1" destOrd="0" presId="urn:microsoft.com/office/officeart/2005/8/layout/hierarchy1"/>
    <dgm:cxn modelId="{4FFC2670-7CA3-7948-84EC-EC29E8FA475B}" type="presParOf" srcId="{D85D2BB3-C41D-E648-8CFB-5B01B4778AB0}" destId="{B734E5A3-BA40-874A-BE19-FDA3F5059466}" srcOrd="4" destOrd="0" presId="urn:microsoft.com/office/officeart/2005/8/layout/hierarchy1"/>
    <dgm:cxn modelId="{01764AEA-499B-B94E-9BDE-CEB6875646B4}" type="presParOf" srcId="{D85D2BB3-C41D-E648-8CFB-5B01B4778AB0}" destId="{939CE8D8-AB04-B24C-B212-39BE1CCCA787}" srcOrd="5" destOrd="0" presId="urn:microsoft.com/office/officeart/2005/8/layout/hierarchy1"/>
    <dgm:cxn modelId="{37F77447-F9F3-2B4B-B5B7-E6AC76AC7A73}" type="presParOf" srcId="{939CE8D8-AB04-B24C-B212-39BE1CCCA787}" destId="{731A2901-0569-434D-8935-BC914CB22C7F}" srcOrd="0" destOrd="0" presId="urn:microsoft.com/office/officeart/2005/8/layout/hierarchy1"/>
    <dgm:cxn modelId="{F059AAA2-5F92-8340-965F-0F3EB498B00E}" type="presParOf" srcId="{731A2901-0569-434D-8935-BC914CB22C7F}" destId="{5818881D-3896-5140-A63C-7D11DC38BAA3}" srcOrd="0" destOrd="0" presId="urn:microsoft.com/office/officeart/2005/8/layout/hierarchy1"/>
    <dgm:cxn modelId="{A6CC9E8E-22DA-8442-9508-D20C9454A7C6}" type="presParOf" srcId="{731A2901-0569-434D-8935-BC914CB22C7F}" destId="{CE4A41E6-7127-6348-808F-EBF061B6F05F}" srcOrd="1" destOrd="0" presId="urn:microsoft.com/office/officeart/2005/8/layout/hierarchy1"/>
    <dgm:cxn modelId="{08560E68-E5E4-CB40-9472-1DE3720EBD9D}" type="presParOf" srcId="{939CE8D8-AB04-B24C-B212-39BE1CCCA787}" destId="{1D8E28D7-0AC8-B44D-A6E6-E20E55E33A56}" srcOrd="1" destOrd="0" presId="urn:microsoft.com/office/officeart/2005/8/layout/hierarchy1"/>
    <dgm:cxn modelId="{BC3D58BC-89C3-554A-8AB1-E1100A8AF81D}" type="presParOf" srcId="{D85D2BB3-C41D-E648-8CFB-5B01B4778AB0}" destId="{ADA449F2-6029-4149-8ACB-F47B866035A2}" srcOrd="6" destOrd="0" presId="urn:microsoft.com/office/officeart/2005/8/layout/hierarchy1"/>
    <dgm:cxn modelId="{E494D29A-E06D-C14A-BA5A-C3449EA7748F}" type="presParOf" srcId="{D85D2BB3-C41D-E648-8CFB-5B01B4778AB0}" destId="{61E96181-1019-EE4D-A304-5E5DD162D5B4}" srcOrd="7" destOrd="0" presId="urn:microsoft.com/office/officeart/2005/8/layout/hierarchy1"/>
    <dgm:cxn modelId="{53C86BF3-0B99-4E4A-8751-F1B66E038859}" type="presParOf" srcId="{61E96181-1019-EE4D-A304-5E5DD162D5B4}" destId="{CC945EAB-8C58-1D44-A380-58B236DBBF09}" srcOrd="0" destOrd="0" presId="urn:microsoft.com/office/officeart/2005/8/layout/hierarchy1"/>
    <dgm:cxn modelId="{83A73C0B-B78A-294F-96C2-CDE7A79CA584}" type="presParOf" srcId="{CC945EAB-8C58-1D44-A380-58B236DBBF09}" destId="{49E1C809-671C-8A44-804F-06C6A44CC5DE}" srcOrd="0" destOrd="0" presId="urn:microsoft.com/office/officeart/2005/8/layout/hierarchy1"/>
    <dgm:cxn modelId="{5ECBFBED-47A5-104A-971E-B0EB67A687A1}" type="presParOf" srcId="{CC945EAB-8C58-1D44-A380-58B236DBBF09}" destId="{35964D0F-AE16-014F-B983-A4C66DA0F82F}" srcOrd="1" destOrd="0" presId="urn:microsoft.com/office/officeart/2005/8/layout/hierarchy1"/>
    <dgm:cxn modelId="{345A63D6-E7E8-1B4E-94C5-EF02475AD8A6}" type="presParOf" srcId="{61E96181-1019-EE4D-A304-5E5DD162D5B4}" destId="{83279241-F23C-C24A-A6B7-AAAF8EFDDD83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DA449F2-6029-4149-8ACB-F47B866035A2}">
      <dsp:nvSpPr>
        <dsp:cNvPr id="0" name=""/>
        <dsp:cNvSpPr/>
      </dsp:nvSpPr>
      <dsp:spPr>
        <a:xfrm>
          <a:off x="3209789" y="4202191"/>
          <a:ext cx="1774805" cy="28154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91867"/>
              </a:lnTo>
              <a:lnTo>
                <a:pt x="1774805" y="191867"/>
              </a:lnTo>
              <a:lnTo>
                <a:pt x="1774805" y="281548"/>
              </a:lnTo>
            </a:path>
          </a:pathLst>
        </a:custGeom>
        <a:noFill/>
        <a:ln w="952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734E5A3-BA40-874A-BE19-FDA3F5059466}">
      <dsp:nvSpPr>
        <dsp:cNvPr id="0" name=""/>
        <dsp:cNvSpPr/>
      </dsp:nvSpPr>
      <dsp:spPr>
        <a:xfrm>
          <a:off x="3209789" y="4202191"/>
          <a:ext cx="591601" cy="28154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91867"/>
              </a:lnTo>
              <a:lnTo>
                <a:pt x="591601" y="191867"/>
              </a:lnTo>
              <a:lnTo>
                <a:pt x="591601" y="281548"/>
              </a:lnTo>
            </a:path>
          </a:pathLst>
        </a:custGeom>
        <a:noFill/>
        <a:ln w="952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9D4CC9C-2AA8-2C4A-AA52-C11D14243311}">
      <dsp:nvSpPr>
        <dsp:cNvPr id="0" name=""/>
        <dsp:cNvSpPr/>
      </dsp:nvSpPr>
      <dsp:spPr>
        <a:xfrm>
          <a:off x="2618187" y="4202191"/>
          <a:ext cx="591601" cy="281548"/>
        </a:xfrm>
        <a:custGeom>
          <a:avLst/>
          <a:gdLst/>
          <a:ahLst/>
          <a:cxnLst/>
          <a:rect l="0" t="0" r="0" b="0"/>
          <a:pathLst>
            <a:path>
              <a:moveTo>
                <a:pt x="591601" y="0"/>
              </a:moveTo>
              <a:lnTo>
                <a:pt x="591601" y="191867"/>
              </a:lnTo>
              <a:lnTo>
                <a:pt x="0" y="191867"/>
              </a:lnTo>
              <a:lnTo>
                <a:pt x="0" y="281548"/>
              </a:lnTo>
            </a:path>
          </a:pathLst>
        </a:custGeom>
        <a:noFill/>
        <a:ln w="952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44B4C85-B923-A04B-A65F-BAEFCFCB47A1}">
      <dsp:nvSpPr>
        <dsp:cNvPr id="0" name=""/>
        <dsp:cNvSpPr/>
      </dsp:nvSpPr>
      <dsp:spPr>
        <a:xfrm>
          <a:off x="1434983" y="4202191"/>
          <a:ext cx="1774805" cy="281548"/>
        </a:xfrm>
        <a:custGeom>
          <a:avLst/>
          <a:gdLst/>
          <a:ahLst/>
          <a:cxnLst/>
          <a:rect l="0" t="0" r="0" b="0"/>
          <a:pathLst>
            <a:path>
              <a:moveTo>
                <a:pt x="1774805" y="0"/>
              </a:moveTo>
              <a:lnTo>
                <a:pt x="1774805" y="191867"/>
              </a:lnTo>
              <a:lnTo>
                <a:pt x="0" y="191867"/>
              </a:lnTo>
              <a:lnTo>
                <a:pt x="0" y="281548"/>
              </a:lnTo>
            </a:path>
          </a:pathLst>
        </a:custGeom>
        <a:noFill/>
        <a:ln w="952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33A6E8A-CDFD-E845-93E2-87D357DFBA64}">
      <dsp:nvSpPr>
        <dsp:cNvPr id="0" name=""/>
        <dsp:cNvSpPr/>
      </dsp:nvSpPr>
      <dsp:spPr>
        <a:xfrm>
          <a:off x="3164069" y="3305914"/>
          <a:ext cx="91440" cy="281548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81548"/>
              </a:lnTo>
            </a:path>
          </a:pathLst>
        </a:custGeom>
        <a:noFill/>
        <a:ln w="952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C316B6B-72B5-B647-A58C-B59434CA121E}">
      <dsp:nvSpPr>
        <dsp:cNvPr id="0" name=""/>
        <dsp:cNvSpPr/>
      </dsp:nvSpPr>
      <dsp:spPr>
        <a:xfrm>
          <a:off x="3164069" y="2409637"/>
          <a:ext cx="91440" cy="281548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81548"/>
              </a:lnTo>
            </a:path>
          </a:pathLst>
        </a:custGeom>
        <a:noFill/>
        <a:ln w="952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385DA17-5536-EF42-B184-A6EF8E527391}">
      <dsp:nvSpPr>
        <dsp:cNvPr id="0" name=""/>
        <dsp:cNvSpPr/>
      </dsp:nvSpPr>
      <dsp:spPr>
        <a:xfrm>
          <a:off x="3164069" y="1513360"/>
          <a:ext cx="91440" cy="281548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81548"/>
              </a:lnTo>
            </a:path>
          </a:pathLst>
        </a:custGeom>
        <a:noFill/>
        <a:ln w="952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03A1F10-789A-0945-BF7C-1FF877ECA294}">
      <dsp:nvSpPr>
        <dsp:cNvPr id="0" name=""/>
        <dsp:cNvSpPr/>
      </dsp:nvSpPr>
      <dsp:spPr>
        <a:xfrm>
          <a:off x="3164069" y="617083"/>
          <a:ext cx="91440" cy="281548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81548"/>
              </a:lnTo>
            </a:path>
          </a:pathLst>
        </a:custGeom>
        <a:noFill/>
        <a:ln w="95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24E085B-D56E-F449-AD12-0E6811F89B1C}">
      <dsp:nvSpPr>
        <dsp:cNvPr id="0" name=""/>
        <dsp:cNvSpPr/>
      </dsp:nvSpPr>
      <dsp:spPr>
        <a:xfrm>
          <a:off x="2725751" y="2355"/>
          <a:ext cx="968075" cy="61472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82754C7B-857D-C641-9D08-76E9908E991B}">
      <dsp:nvSpPr>
        <dsp:cNvPr id="0" name=""/>
        <dsp:cNvSpPr/>
      </dsp:nvSpPr>
      <dsp:spPr>
        <a:xfrm>
          <a:off x="2833315" y="104541"/>
          <a:ext cx="968075" cy="61472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Common</a:t>
          </a:r>
          <a:endParaRPr lang="en-US" sz="1600" kern="1200" dirty="0"/>
        </a:p>
      </dsp:txBody>
      <dsp:txXfrm>
        <a:off x="2851320" y="122546"/>
        <a:ext cx="932065" cy="578718"/>
      </dsp:txXfrm>
    </dsp:sp>
    <dsp:sp modelId="{04CFE972-C4B7-AB4D-B67F-0754408E1AD3}">
      <dsp:nvSpPr>
        <dsp:cNvPr id="0" name=""/>
        <dsp:cNvSpPr/>
      </dsp:nvSpPr>
      <dsp:spPr>
        <a:xfrm>
          <a:off x="2725751" y="898632"/>
          <a:ext cx="968075" cy="61472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C3EBA458-38B2-394A-BA79-E8CBBD492ACD}">
      <dsp:nvSpPr>
        <dsp:cNvPr id="0" name=""/>
        <dsp:cNvSpPr/>
      </dsp:nvSpPr>
      <dsp:spPr>
        <a:xfrm>
          <a:off x="2833315" y="1000818"/>
          <a:ext cx="968075" cy="61472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VDF</a:t>
          </a:r>
          <a:endParaRPr lang="en-US" sz="1600" kern="1200" dirty="0"/>
        </a:p>
      </dsp:txBody>
      <dsp:txXfrm>
        <a:off x="2851320" y="1018823"/>
        <a:ext cx="932065" cy="578718"/>
      </dsp:txXfrm>
    </dsp:sp>
    <dsp:sp modelId="{1AFD8B26-430A-6C48-9382-C1EE9CAC0D6A}">
      <dsp:nvSpPr>
        <dsp:cNvPr id="0" name=""/>
        <dsp:cNvSpPr/>
      </dsp:nvSpPr>
      <dsp:spPr>
        <a:xfrm>
          <a:off x="2725751" y="1794909"/>
          <a:ext cx="968075" cy="61472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F8012C7D-1C88-F641-90E8-72C360F4A99C}">
      <dsp:nvSpPr>
        <dsp:cNvPr id="0" name=""/>
        <dsp:cNvSpPr/>
      </dsp:nvSpPr>
      <dsp:spPr>
        <a:xfrm>
          <a:off x="2833315" y="1897095"/>
          <a:ext cx="968075" cy="61472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Flow</a:t>
          </a:r>
          <a:endParaRPr lang="en-US" sz="1600" kern="1200" dirty="0"/>
        </a:p>
      </dsp:txBody>
      <dsp:txXfrm>
        <a:off x="2851320" y="1915100"/>
        <a:ext cx="932065" cy="578718"/>
      </dsp:txXfrm>
    </dsp:sp>
    <dsp:sp modelId="{A5F23496-E4B5-CC4A-B490-704129174730}">
      <dsp:nvSpPr>
        <dsp:cNvPr id="0" name=""/>
        <dsp:cNvSpPr/>
      </dsp:nvSpPr>
      <dsp:spPr>
        <a:xfrm>
          <a:off x="2725751" y="2691186"/>
          <a:ext cx="968075" cy="61472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B60FEF1A-48EF-F042-A72F-E278C3A0B721}">
      <dsp:nvSpPr>
        <dsp:cNvPr id="0" name=""/>
        <dsp:cNvSpPr/>
      </dsp:nvSpPr>
      <dsp:spPr>
        <a:xfrm>
          <a:off x="2833315" y="2793372"/>
          <a:ext cx="968075" cy="61472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Params</a:t>
          </a:r>
          <a:endParaRPr lang="en-US" sz="1600" kern="1200" dirty="0"/>
        </a:p>
      </dsp:txBody>
      <dsp:txXfrm>
        <a:off x="2851320" y="2811377"/>
        <a:ext cx="932065" cy="578718"/>
      </dsp:txXfrm>
    </dsp:sp>
    <dsp:sp modelId="{15E6CAF4-AEAF-FA47-A8EA-3BD5701ED176}">
      <dsp:nvSpPr>
        <dsp:cNvPr id="0" name=""/>
        <dsp:cNvSpPr/>
      </dsp:nvSpPr>
      <dsp:spPr>
        <a:xfrm>
          <a:off x="2725751" y="3587463"/>
          <a:ext cx="968075" cy="61472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AAAB60F3-689B-A24D-8D59-EE45F5BF30D0}">
      <dsp:nvSpPr>
        <dsp:cNvPr id="0" name=""/>
        <dsp:cNvSpPr/>
      </dsp:nvSpPr>
      <dsp:spPr>
        <a:xfrm>
          <a:off x="2833315" y="3689649"/>
          <a:ext cx="968075" cy="61472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Render</a:t>
          </a:r>
          <a:endParaRPr lang="en-US" sz="1600" kern="1200" dirty="0"/>
        </a:p>
      </dsp:txBody>
      <dsp:txXfrm>
        <a:off x="2851320" y="3707654"/>
        <a:ext cx="932065" cy="578718"/>
      </dsp:txXfrm>
    </dsp:sp>
    <dsp:sp modelId="{8217BFDE-6AEE-FB42-9E1A-1039A785B1FD}">
      <dsp:nvSpPr>
        <dsp:cNvPr id="0" name=""/>
        <dsp:cNvSpPr/>
      </dsp:nvSpPr>
      <dsp:spPr>
        <a:xfrm>
          <a:off x="950945" y="4483740"/>
          <a:ext cx="968075" cy="61472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96CA231F-F3CA-514B-B34C-E0F7715D06A0}">
      <dsp:nvSpPr>
        <dsp:cNvPr id="0" name=""/>
        <dsp:cNvSpPr/>
      </dsp:nvSpPr>
      <dsp:spPr>
        <a:xfrm>
          <a:off x="1058509" y="4585926"/>
          <a:ext cx="968075" cy="61472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GUI 1</a:t>
          </a:r>
          <a:endParaRPr lang="en-US" sz="1600" kern="1200" dirty="0"/>
        </a:p>
      </dsp:txBody>
      <dsp:txXfrm>
        <a:off x="1076514" y="4603931"/>
        <a:ext cx="932065" cy="578718"/>
      </dsp:txXfrm>
    </dsp:sp>
    <dsp:sp modelId="{5B10B5CA-2EB4-CA48-9DEE-B6A9DB94000C}">
      <dsp:nvSpPr>
        <dsp:cNvPr id="0" name=""/>
        <dsp:cNvSpPr/>
      </dsp:nvSpPr>
      <dsp:spPr>
        <a:xfrm>
          <a:off x="2134149" y="4483740"/>
          <a:ext cx="968075" cy="61472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92F66808-A7AB-3B40-A4E7-E5EF03E721F3}">
      <dsp:nvSpPr>
        <dsp:cNvPr id="0" name=""/>
        <dsp:cNvSpPr/>
      </dsp:nvSpPr>
      <dsp:spPr>
        <a:xfrm>
          <a:off x="2241713" y="4585926"/>
          <a:ext cx="968075" cy="61472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GUI 2</a:t>
          </a:r>
          <a:endParaRPr lang="en-US" sz="1600" kern="1200" dirty="0"/>
        </a:p>
      </dsp:txBody>
      <dsp:txXfrm>
        <a:off x="2259718" y="4603931"/>
        <a:ext cx="932065" cy="578718"/>
      </dsp:txXfrm>
    </dsp:sp>
    <dsp:sp modelId="{5818881D-3896-5140-A63C-7D11DC38BAA3}">
      <dsp:nvSpPr>
        <dsp:cNvPr id="0" name=""/>
        <dsp:cNvSpPr/>
      </dsp:nvSpPr>
      <dsp:spPr>
        <a:xfrm>
          <a:off x="3317352" y="4483740"/>
          <a:ext cx="968075" cy="61472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CE4A41E6-7127-6348-808F-EBF061B6F05F}">
      <dsp:nvSpPr>
        <dsp:cNvPr id="0" name=""/>
        <dsp:cNvSpPr/>
      </dsp:nvSpPr>
      <dsp:spPr>
        <a:xfrm>
          <a:off x="3424916" y="4585926"/>
          <a:ext cx="968075" cy="61472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Scripting UI</a:t>
          </a:r>
          <a:endParaRPr lang="en-US" sz="1600" kern="1200" dirty="0"/>
        </a:p>
      </dsp:txBody>
      <dsp:txXfrm>
        <a:off x="3442921" y="4603931"/>
        <a:ext cx="932065" cy="578718"/>
      </dsp:txXfrm>
    </dsp:sp>
    <dsp:sp modelId="{49E1C809-671C-8A44-804F-06C6A44CC5DE}">
      <dsp:nvSpPr>
        <dsp:cNvPr id="0" name=""/>
        <dsp:cNvSpPr/>
      </dsp:nvSpPr>
      <dsp:spPr>
        <a:xfrm>
          <a:off x="4500556" y="4483740"/>
          <a:ext cx="968075" cy="61472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35964D0F-AE16-014F-B983-A4C66DA0F82F}">
      <dsp:nvSpPr>
        <dsp:cNvPr id="0" name=""/>
        <dsp:cNvSpPr/>
      </dsp:nvSpPr>
      <dsp:spPr>
        <a:xfrm>
          <a:off x="4608120" y="4585926"/>
          <a:ext cx="968075" cy="61472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Etc.</a:t>
          </a:r>
          <a:endParaRPr lang="en-US" sz="1600" kern="1200" dirty="0"/>
        </a:p>
      </dsp:txBody>
      <dsp:txXfrm>
        <a:off x="4626125" y="4603931"/>
        <a:ext cx="932065" cy="57871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FE74C9-6129-8F40-B094-A693A2C33B3B}" type="datetimeFigureOut">
              <a:rPr lang="en-US" smtClean="0"/>
              <a:t>7/9/14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252A41-8A18-5B45-B65C-9D45959A88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4101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FE74C9-6129-8F40-B094-A693A2C33B3B}" type="datetimeFigureOut">
              <a:rPr lang="en-US" smtClean="0"/>
              <a:t>7/9/14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252A41-8A18-5B45-B65C-9D45959A88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33312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FE74C9-6129-8F40-B094-A693A2C33B3B}" type="datetimeFigureOut">
              <a:rPr lang="en-US" smtClean="0"/>
              <a:t>7/9/14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252A41-8A18-5B45-B65C-9D45959A88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98743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FE74C9-6129-8F40-B094-A693A2C33B3B}" type="datetimeFigureOut">
              <a:rPr lang="en-US" smtClean="0"/>
              <a:t>7/9/14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252A41-8A18-5B45-B65C-9D45959A88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88556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FE74C9-6129-8F40-B094-A693A2C33B3B}" type="datetimeFigureOut">
              <a:rPr lang="en-US" smtClean="0"/>
              <a:t>7/9/14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252A41-8A18-5B45-B65C-9D45959A88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45653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FE74C9-6129-8F40-B094-A693A2C33B3B}" type="datetimeFigureOut">
              <a:rPr lang="en-US" smtClean="0"/>
              <a:t>7/9/14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252A41-8A18-5B45-B65C-9D45959A88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71905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FE74C9-6129-8F40-B094-A693A2C33B3B}" type="datetimeFigureOut">
              <a:rPr lang="en-US" smtClean="0"/>
              <a:t>7/9/14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252A41-8A18-5B45-B65C-9D45959A88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26029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FE74C9-6129-8F40-B094-A693A2C33B3B}" type="datetimeFigureOut">
              <a:rPr lang="en-US" smtClean="0"/>
              <a:t>7/9/14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252A41-8A18-5B45-B65C-9D45959A88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57330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FE74C9-6129-8F40-B094-A693A2C33B3B}" type="datetimeFigureOut">
              <a:rPr lang="en-US" smtClean="0"/>
              <a:t>7/9/14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252A41-8A18-5B45-B65C-9D45959A88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2712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FE74C9-6129-8F40-B094-A693A2C33B3B}" type="datetimeFigureOut">
              <a:rPr lang="en-US" smtClean="0"/>
              <a:t>7/9/14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252A41-8A18-5B45-B65C-9D45959A88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55562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FE74C9-6129-8F40-B094-A693A2C33B3B}" type="datetimeFigureOut">
              <a:rPr lang="en-US" smtClean="0"/>
              <a:t>7/9/14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252A41-8A18-5B45-B65C-9D45959A88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66844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FE74C9-6129-8F40-B094-A693A2C33B3B}" type="datetimeFigureOut">
              <a:rPr lang="en-US" smtClean="0"/>
              <a:t>7/9/14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252A41-8A18-5B45-B65C-9D45959A88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98084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4" Type="http://schemas.openxmlformats.org/officeDocument/2006/relationships/diagramQuickStyle" Target="../diagrams/quickStyle1.xml"/><Relationship Id="rId5" Type="http://schemas.openxmlformats.org/officeDocument/2006/relationships/diagramColors" Target="../diagrams/colors1.xml"/><Relationship Id="rId6" Type="http://schemas.microsoft.com/office/2007/relationships/diagramDrawing" Target="../diagrams/drawing1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VAPOR 3.0 Architecture Overview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044804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ParamNode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An XML node used for containing parameters in </a:t>
            </a:r>
            <a:r>
              <a:rPr lang="en-US" dirty="0" err="1" smtClean="0"/>
              <a:t>ParamsBase</a:t>
            </a:r>
            <a:r>
              <a:rPr lang="en-US" dirty="0" smtClean="0"/>
              <a:t> instances.</a:t>
            </a:r>
          </a:p>
          <a:p>
            <a:r>
              <a:rPr lang="en-US" dirty="0" smtClean="0"/>
              <a:t>Each </a:t>
            </a:r>
            <a:r>
              <a:rPr lang="en-US" dirty="0" err="1" smtClean="0"/>
              <a:t>ParamsBase</a:t>
            </a:r>
            <a:r>
              <a:rPr lang="en-US" dirty="0" smtClean="0"/>
              <a:t> instance has an associated </a:t>
            </a:r>
            <a:r>
              <a:rPr lang="en-US" dirty="0" err="1" smtClean="0"/>
              <a:t>ParamNode</a:t>
            </a:r>
            <a:r>
              <a:rPr lang="en-US" dirty="0" smtClean="0"/>
              <a:t>, obtained by </a:t>
            </a:r>
            <a:r>
              <a:rPr lang="en-US" dirty="0" err="1" smtClean="0"/>
              <a:t>GetRootNode</a:t>
            </a:r>
            <a:r>
              <a:rPr lang="en-US" dirty="0" smtClean="0"/>
              <a:t>(), which contains all the data values of the </a:t>
            </a:r>
            <a:r>
              <a:rPr lang="en-US" dirty="0" err="1" smtClean="0"/>
              <a:t>ParamsBase</a:t>
            </a:r>
            <a:r>
              <a:rPr lang="en-US" dirty="0" smtClean="0"/>
              <a:t> instance.</a:t>
            </a:r>
          </a:p>
          <a:p>
            <a:r>
              <a:rPr lang="en-US" dirty="0" smtClean="0"/>
              <a:t>Support for various </a:t>
            </a:r>
            <a:r>
              <a:rPr lang="en-US" dirty="0" err="1" smtClean="0"/>
              <a:t>SetValue</a:t>
            </a:r>
            <a:r>
              <a:rPr lang="en-US" dirty="0" smtClean="0"/>
              <a:t>(), </a:t>
            </a:r>
            <a:r>
              <a:rPr lang="en-US" dirty="0" err="1" smtClean="0"/>
              <a:t>GetValue</a:t>
            </a:r>
            <a:r>
              <a:rPr lang="en-US" dirty="0" smtClean="0"/>
              <a:t>() methods, accessing vectors of long, double, or strings.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330452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Params subclasses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38146"/>
            <a:ext cx="8229600" cy="4788017"/>
          </a:xfrm>
        </p:spPr>
        <p:txBody>
          <a:bodyPr>
            <a:normAutofit fontScale="92500" lnSpcReduction="20000"/>
          </a:bodyPr>
          <a:lstStyle/>
          <a:p>
            <a:r>
              <a:rPr lang="en-US" dirty="0" err="1" smtClean="0"/>
              <a:t>RegionParams</a:t>
            </a:r>
            <a:r>
              <a:rPr lang="en-US" dirty="0" smtClean="0"/>
              <a:t>, </a:t>
            </a:r>
            <a:r>
              <a:rPr lang="en-US" dirty="0" err="1" smtClean="0"/>
              <a:t>ViewpointParams</a:t>
            </a:r>
            <a:r>
              <a:rPr lang="en-US" dirty="0" smtClean="0"/>
              <a:t>, </a:t>
            </a:r>
            <a:r>
              <a:rPr lang="en-US" dirty="0" err="1" smtClean="0"/>
              <a:t>AnimationParams</a:t>
            </a:r>
            <a:r>
              <a:rPr lang="en-US" dirty="0" smtClean="0"/>
              <a:t>, </a:t>
            </a:r>
            <a:r>
              <a:rPr lang="en-US" dirty="0" err="1" smtClean="0"/>
              <a:t>VizFeatureParams</a:t>
            </a:r>
            <a:endParaRPr lang="en-US" dirty="0"/>
          </a:p>
          <a:p>
            <a:pPr lvl="1"/>
            <a:r>
              <a:rPr lang="en-US" dirty="0" smtClean="0"/>
              <a:t>Support sharing (can be local or global depending on whether state applies to one or all visualizers)</a:t>
            </a:r>
          </a:p>
          <a:p>
            <a:r>
              <a:rPr lang="en-US" dirty="0" err="1" smtClean="0"/>
              <a:t>RenderParams</a:t>
            </a:r>
            <a:endParaRPr lang="en-US" dirty="0" smtClean="0"/>
          </a:p>
          <a:p>
            <a:pPr lvl="1"/>
            <a:r>
              <a:rPr lang="en-US" dirty="0" smtClean="0"/>
              <a:t>Has associated renderer, draws in a visualizer</a:t>
            </a:r>
          </a:p>
          <a:p>
            <a:pPr lvl="1"/>
            <a:r>
              <a:rPr lang="en-US" dirty="0" smtClean="0"/>
              <a:t>Applies in just one visualizer</a:t>
            </a:r>
          </a:p>
          <a:p>
            <a:pPr lvl="1"/>
            <a:r>
              <a:rPr lang="en-US" dirty="0" smtClean="0"/>
              <a:t>Supports multiple instances in each visualizer</a:t>
            </a:r>
          </a:p>
          <a:p>
            <a:r>
              <a:rPr lang="en-US" dirty="0" err="1" smtClean="0"/>
              <a:t>BasicParams</a:t>
            </a:r>
            <a:endParaRPr lang="en-US" dirty="0" smtClean="0"/>
          </a:p>
          <a:p>
            <a:pPr lvl="1"/>
            <a:r>
              <a:rPr lang="en-US" dirty="0" smtClean="0"/>
              <a:t>One unique instance for global state; e.g. </a:t>
            </a:r>
            <a:r>
              <a:rPr lang="en-US" dirty="0" err="1" smtClean="0"/>
              <a:t>MouseModeParams</a:t>
            </a:r>
            <a:r>
              <a:rPr lang="en-US" dirty="0" smtClean="0"/>
              <a:t>, </a:t>
            </a:r>
            <a:r>
              <a:rPr lang="en-US" dirty="0" err="1" smtClean="0"/>
              <a:t>VizWinParams</a:t>
            </a:r>
            <a:r>
              <a:rPr lang="en-US" dirty="0" smtClean="0"/>
              <a:t>, </a:t>
            </a:r>
            <a:r>
              <a:rPr lang="en-US" dirty="0" err="1" smtClean="0"/>
              <a:t>InstanceParams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08824714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 classes in Params lib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Command: support for undo/redo queue</a:t>
            </a:r>
          </a:p>
          <a:p>
            <a:r>
              <a:rPr lang="en-US" dirty="0" err="1" smtClean="0"/>
              <a:t>DataStatus</a:t>
            </a:r>
            <a:r>
              <a:rPr lang="en-US" dirty="0" smtClean="0"/>
              <a:t>: Maintains information about currently loaded data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935803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Undo/Redo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Command class maintains a circular queue of recent Params changes</a:t>
            </a:r>
          </a:p>
          <a:p>
            <a:r>
              <a:rPr lang="en-US" dirty="0" smtClean="0"/>
              <a:t>Each Command is a (</a:t>
            </a:r>
            <a:r>
              <a:rPr lang="en-US" dirty="0" err="1" smtClean="0"/>
              <a:t>before,after</a:t>
            </a:r>
            <a:r>
              <a:rPr lang="en-US" dirty="0" smtClean="0"/>
              <a:t>) pair of </a:t>
            </a:r>
            <a:r>
              <a:rPr lang="en-US" dirty="0" err="1" smtClean="0"/>
              <a:t>ParamNode’s</a:t>
            </a:r>
            <a:r>
              <a:rPr lang="en-US" dirty="0" smtClean="0"/>
              <a:t>, associated with the state change of a Params instance.</a:t>
            </a:r>
          </a:p>
          <a:p>
            <a:r>
              <a:rPr lang="en-US" dirty="0" smtClean="0"/>
              <a:t>Whenever a </a:t>
            </a:r>
            <a:r>
              <a:rPr lang="en-US" dirty="0" err="1" smtClean="0"/>
              <a:t>SetValue</a:t>
            </a:r>
            <a:r>
              <a:rPr lang="en-US" dirty="0" smtClean="0"/>
              <a:t> occurs in a Params instance, an associated Command is inserted in the Command queue</a:t>
            </a:r>
          </a:p>
          <a:p>
            <a:r>
              <a:rPr lang="en-US" dirty="0" smtClean="0"/>
              <a:t>When user requests Undo or Redo, the appropriate </a:t>
            </a:r>
            <a:r>
              <a:rPr lang="en-US" dirty="0" err="1" smtClean="0"/>
              <a:t>ParamNode</a:t>
            </a:r>
            <a:r>
              <a:rPr lang="en-US" dirty="0" smtClean="0"/>
              <a:t> is installed as the </a:t>
            </a:r>
            <a:r>
              <a:rPr lang="en-US" dirty="0" err="1" smtClean="0"/>
              <a:t>rootNode</a:t>
            </a:r>
            <a:r>
              <a:rPr lang="en-US" dirty="0" smtClean="0"/>
              <a:t> of the proper Params instance.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218491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Static Params Access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At run time, all Params instances currently in use are maintained in static Params tables associated with the Params class.</a:t>
            </a:r>
          </a:p>
          <a:p>
            <a:r>
              <a:rPr lang="en-US" dirty="0" smtClean="0"/>
              <a:t>Any Params instance can be obtained from its XML tag, visualizer (</a:t>
            </a:r>
            <a:r>
              <a:rPr lang="en-US" dirty="0" err="1" smtClean="0"/>
              <a:t>int</a:t>
            </a:r>
            <a:r>
              <a:rPr lang="en-US" dirty="0" smtClean="0"/>
              <a:t>), and instance (</a:t>
            </a:r>
            <a:r>
              <a:rPr lang="en-US" dirty="0" err="1" smtClean="0"/>
              <a:t>int</a:t>
            </a:r>
            <a:r>
              <a:rPr lang="en-US" dirty="0" smtClean="0"/>
              <a:t>) using Params::</a:t>
            </a:r>
            <a:r>
              <a:rPr lang="en-US" dirty="0" err="1" smtClean="0"/>
              <a:t>GetParamsInstance</a:t>
            </a:r>
            <a:r>
              <a:rPr lang="en-US" dirty="0" smtClean="0"/>
              <a:t>()</a:t>
            </a:r>
          </a:p>
          <a:p>
            <a:r>
              <a:rPr lang="en-US" dirty="0" smtClean="0"/>
              <a:t>Params tables are populated on startup, on session load, and during creation of visualizer or renderer instance.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512594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Implementing a Params class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Define a tag (name) of the Params class</a:t>
            </a:r>
          </a:p>
          <a:p>
            <a:r>
              <a:rPr lang="en-US" dirty="0" smtClean="0"/>
              <a:t>Specify XML tree structure consisting of:</a:t>
            </a:r>
          </a:p>
          <a:p>
            <a:pPr lvl="1"/>
            <a:r>
              <a:rPr lang="en-US" dirty="0" smtClean="0"/>
              <a:t>Vectors of string, long, double, with tags</a:t>
            </a:r>
          </a:p>
          <a:p>
            <a:pPr lvl="1"/>
            <a:r>
              <a:rPr lang="en-US" dirty="0" err="1" smtClean="0"/>
              <a:t>ParamsBase</a:t>
            </a:r>
            <a:r>
              <a:rPr lang="en-US" dirty="0" smtClean="0"/>
              <a:t> instances for embedded classes (e.g. transfer functions)</a:t>
            </a:r>
          </a:p>
          <a:p>
            <a:r>
              <a:rPr lang="en-US" dirty="0" smtClean="0"/>
              <a:t>Implement </a:t>
            </a:r>
            <a:r>
              <a:rPr lang="en-US" dirty="0" err="1"/>
              <a:t>G</a:t>
            </a:r>
            <a:r>
              <a:rPr lang="en-US" dirty="0" err="1" smtClean="0"/>
              <a:t>etValue</a:t>
            </a:r>
            <a:r>
              <a:rPr lang="en-US" dirty="0" smtClean="0"/>
              <a:t>, </a:t>
            </a:r>
            <a:r>
              <a:rPr lang="en-US" dirty="0" err="1"/>
              <a:t>S</a:t>
            </a:r>
            <a:r>
              <a:rPr lang="en-US" dirty="0" err="1" smtClean="0"/>
              <a:t>etValue</a:t>
            </a:r>
            <a:r>
              <a:rPr lang="en-US" dirty="0" smtClean="0"/>
              <a:t> </a:t>
            </a:r>
            <a:r>
              <a:rPr lang="en-US" dirty="0" smtClean="0"/>
              <a:t>methods using methods on Params </a:t>
            </a:r>
            <a:r>
              <a:rPr lang="en-US" dirty="0" smtClean="0"/>
              <a:t>(</a:t>
            </a:r>
            <a:r>
              <a:rPr lang="en-US" dirty="0" err="1"/>
              <a:t>S</a:t>
            </a:r>
            <a:r>
              <a:rPr lang="en-US" dirty="0" err="1" smtClean="0"/>
              <a:t>etValue</a:t>
            </a:r>
            <a:r>
              <a:rPr lang="en-US" dirty="0" smtClean="0"/>
              <a:t> </a:t>
            </a:r>
            <a:r>
              <a:rPr lang="en-US" dirty="0" smtClean="0"/>
              <a:t>automatically </a:t>
            </a:r>
            <a:r>
              <a:rPr lang="en-US" dirty="0" smtClean="0"/>
              <a:t>validates, </a:t>
            </a:r>
            <a:r>
              <a:rPr lang="en-US" dirty="0" smtClean="0"/>
              <a:t>and handles undo/redo) </a:t>
            </a:r>
          </a:p>
          <a:p>
            <a:r>
              <a:rPr lang="en-US" dirty="0" smtClean="0"/>
              <a:t>Implement all pure virtual Params (or </a:t>
            </a:r>
            <a:r>
              <a:rPr lang="en-US" dirty="0" err="1" smtClean="0"/>
              <a:t>RenderParams</a:t>
            </a:r>
            <a:r>
              <a:rPr lang="en-US" dirty="0" smtClean="0"/>
              <a:t>) methods</a:t>
            </a:r>
          </a:p>
          <a:p>
            <a:r>
              <a:rPr lang="en-US" dirty="0" smtClean="0"/>
              <a:t>Provide Params registration </a:t>
            </a:r>
            <a:r>
              <a:rPr lang="en-US" dirty="0"/>
              <a:t>method (</a:t>
            </a:r>
            <a:r>
              <a:rPr lang="en-US" dirty="0" err="1"/>
              <a:t>RegisterParamsBaseClass</a:t>
            </a:r>
            <a:r>
              <a:rPr lang="en-US" dirty="0" smtClean="0"/>
              <a:t>) in </a:t>
            </a:r>
            <a:r>
              <a:rPr lang="en-US" dirty="0" err="1" smtClean="0"/>
              <a:t>ControlExec</a:t>
            </a:r>
            <a:r>
              <a:rPr lang="en-US" dirty="0" smtClean="0"/>
              <a:t>::</a:t>
            </a:r>
            <a:r>
              <a:rPr lang="en-US" dirty="0" err="1" smtClean="0"/>
              <a:t>createAllDefaultParams</a:t>
            </a:r>
            <a:r>
              <a:rPr lang="en-US" dirty="0" smtClean="0"/>
              <a:t>().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477952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Important virtual Params methods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 smtClean="0"/>
              <a:t>In addition to providing </a:t>
            </a:r>
            <a:r>
              <a:rPr lang="en-US" dirty="0" err="1" smtClean="0"/>
              <a:t>SetValue</a:t>
            </a:r>
            <a:r>
              <a:rPr lang="en-US" dirty="0" smtClean="0"/>
              <a:t>, </a:t>
            </a:r>
            <a:r>
              <a:rPr lang="en-US" dirty="0" err="1" smtClean="0"/>
              <a:t>GetValue</a:t>
            </a:r>
            <a:r>
              <a:rPr lang="en-US" dirty="0" smtClean="0"/>
              <a:t> methods, the following must be implemented:</a:t>
            </a:r>
          </a:p>
          <a:p>
            <a:r>
              <a:rPr lang="en-US" dirty="0" smtClean="0"/>
              <a:t>Params::Validate() – Ensure that all the values in the object are consistent with currently loaded data; optionally set all values to default values for current data.</a:t>
            </a:r>
          </a:p>
          <a:p>
            <a:r>
              <a:rPr lang="en-US" dirty="0" smtClean="0"/>
              <a:t>Params::restart() – Initialize object, defining the XML tree associated with root node.</a:t>
            </a:r>
          </a:p>
          <a:p>
            <a:pPr marL="0" indent="0">
              <a:buNone/>
            </a:pPr>
            <a:r>
              <a:rPr lang="en-US" dirty="0" smtClean="0"/>
              <a:t>Other required methods are fairly trivial to implement.  See </a:t>
            </a:r>
            <a:r>
              <a:rPr lang="en-US" dirty="0" err="1" smtClean="0"/>
              <a:t>ArrowParams</a:t>
            </a:r>
            <a:r>
              <a:rPr lang="en-US" dirty="0"/>
              <a:t> </a:t>
            </a:r>
            <a:r>
              <a:rPr lang="en-US" dirty="0" smtClean="0"/>
              <a:t>implementation.</a:t>
            </a:r>
          </a:p>
        </p:txBody>
      </p:sp>
    </p:spTree>
    <p:extLst>
      <p:ext uri="{BB962C8B-B14F-4D97-AF65-F5344CB8AC3E}">
        <p14:creationId xmlns:p14="http://schemas.microsoft.com/office/powerpoint/2010/main" val="30723669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Purpose of this document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Provide understandable overview of 3.0 </a:t>
            </a:r>
            <a:r>
              <a:rPr lang="en-US" dirty="0" smtClean="0"/>
              <a:t>architecture</a:t>
            </a:r>
          </a:p>
          <a:p>
            <a:r>
              <a:rPr lang="en-US" dirty="0" smtClean="0"/>
              <a:t>Enable the development team to maintain the 3.0 code base</a:t>
            </a:r>
            <a:endParaRPr lang="en-US" dirty="0" smtClean="0"/>
          </a:p>
          <a:p>
            <a:r>
              <a:rPr lang="en-US" dirty="0" smtClean="0"/>
              <a:t>Show how to implement extensions to the 3.0 design</a:t>
            </a:r>
          </a:p>
          <a:p>
            <a:pPr marL="0" indent="0">
              <a:buNone/>
            </a:pPr>
            <a:r>
              <a:rPr lang="en-US" dirty="0" smtClean="0"/>
              <a:t>Should be used in conjunction with </a:t>
            </a:r>
            <a:r>
              <a:rPr lang="en-US" dirty="0" err="1" smtClean="0"/>
              <a:t>Doxygen</a:t>
            </a:r>
            <a:r>
              <a:rPr lang="en-US" dirty="0" smtClean="0"/>
              <a:t> documentation of 3.0 API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90353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Goals of 3.0 </a:t>
            </a:r>
            <a:r>
              <a:rPr lang="en-US" dirty="0"/>
              <a:t>a</a:t>
            </a:r>
            <a:r>
              <a:rPr lang="en-US" dirty="0" smtClean="0"/>
              <a:t>rchitecture </a:t>
            </a:r>
            <a:r>
              <a:rPr lang="en-US" dirty="0" smtClean="0"/>
              <a:t>refactoring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Improved maintainability (with better O-O design, removal of obsolete code, consistent interfaces)</a:t>
            </a:r>
          </a:p>
          <a:p>
            <a:r>
              <a:rPr lang="en-US" dirty="0" smtClean="0"/>
              <a:t>Extensibility for external developers</a:t>
            </a:r>
          </a:p>
          <a:p>
            <a:r>
              <a:rPr lang="en-US" dirty="0" smtClean="0"/>
              <a:t>Support various UI’s (scripting, </a:t>
            </a:r>
            <a:r>
              <a:rPr lang="en-US" dirty="0" err="1" smtClean="0"/>
              <a:t>Qt</a:t>
            </a:r>
            <a:r>
              <a:rPr lang="en-US" dirty="0" smtClean="0"/>
              <a:t>, spherical)</a:t>
            </a:r>
          </a:p>
          <a:p>
            <a:r>
              <a:rPr lang="en-US" dirty="0" smtClean="0"/>
              <a:t>Better design understanding for internal developers.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12881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Control Executive API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Centralized location for developer API</a:t>
            </a:r>
          </a:p>
          <a:p>
            <a:r>
              <a:rPr lang="en-US" dirty="0" smtClean="0"/>
              <a:t>Support functionality needed for anticipated UI’s</a:t>
            </a:r>
          </a:p>
          <a:p>
            <a:r>
              <a:rPr lang="en-US" dirty="0" smtClean="0"/>
              <a:t>Implemented </a:t>
            </a:r>
            <a:r>
              <a:rPr lang="en-US" dirty="0" smtClean="0"/>
              <a:t>based on </a:t>
            </a:r>
            <a:r>
              <a:rPr lang="en-US" dirty="0" smtClean="0"/>
              <a:t>methods in Params and Render libraries.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03713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Library Dependencies</a:t>
            </a:r>
            <a:endParaRPr lang="en-US" dirty="0"/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3661598330"/>
              </p:ext>
            </p:extLst>
          </p:nvPr>
        </p:nvGraphicFramePr>
        <p:xfrm>
          <a:off x="1524000" y="1397000"/>
          <a:ext cx="6527142" cy="520301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5623055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Params library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Main purpose: provide a database for all the parameters used by the application</a:t>
            </a:r>
          </a:p>
          <a:p>
            <a:r>
              <a:rPr lang="en-US" dirty="0" smtClean="0"/>
              <a:t>Also supports:  Undo/Redo, Parsing and loading of sessions, </a:t>
            </a:r>
            <a:r>
              <a:rPr lang="en-US" dirty="0" smtClean="0"/>
              <a:t>validation of settings, Python-derived </a:t>
            </a:r>
            <a:r>
              <a:rPr lang="en-US" dirty="0" smtClean="0"/>
              <a:t>variables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958370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5590972" y="286571"/>
            <a:ext cx="1769612" cy="828344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/>
          </a:p>
          <a:p>
            <a:pPr algn="ctr"/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3156598" y="516077"/>
            <a:ext cx="12437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ParsedXML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2927179" y="1726255"/>
            <a:ext cx="1769612" cy="828344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/>
          </a:p>
          <a:p>
            <a:pPr algn="ctr"/>
            <a:endParaRPr lang="en-US" dirty="0" smtClean="0"/>
          </a:p>
          <a:p>
            <a:pPr algn="ctr"/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3215787" y="1978181"/>
            <a:ext cx="14364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ParamsBase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2909405" y="3125811"/>
            <a:ext cx="1769612" cy="828344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/>
          </a:p>
          <a:p>
            <a:pPr algn="ctr"/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3244143" y="3391543"/>
            <a:ext cx="11561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Params</a:t>
            </a:r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2364705" y="4602001"/>
            <a:ext cx="1555534" cy="828344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/>
          </a:p>
          <a:p>
            <a:pPr algn="ctr"/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382669" y="4826313"/>
            <a:ext cx="17249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RenderParams</a:t>
            </a:r>
            <a:endParaRPr lang="en-US" dirty="0"/>
          </a:p>
        </p:txBody>
      </p:sp>
      <p:sp>
        <p:nvSpPr>
          <p:cNvPr id="17" name="Rectangle 16"/>
          <p:cNvSpPr/>
          <p:nvPr/>
        </p:nvSpPr>
        <p:spPr>
          <a:xfrm>
            <a:off x="2927301" y="286571"/>
            <a:ext cx="1769612" cy="828344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/>
          </a:p>
          <a:p>
            <a:pPr algn="ctr"/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5864605" y="516077"/>
            <a:ext cx="12437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XMLNode</a:t>
            </a:r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824283" y="3332745"/>
            <a:ext cx="12840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DataStatus</a:t>
            </a:r>
            <a:endParaRPr lang="en-US" dirty="0"/>
          </a:p>
        </p:txBody>
      </p:sp>
      <p:sp>
        <p:nvSpPr>
          <p:cNvPr id="21" name="Rectangle 20"/>
          <p:cNvSpPr/>
          <p:nvPr/>
        </p:nvSpPr>
        <p:spPr>
          <a:xfrm>
            <a:off x="1276056" y="5831105"/>
            <a:ext cx="1547743" cy="589637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/>
          </a:p>
          <a:p>
            <a:pPr algn="ctr"/>
            <a:endParaRPr lang="en-US" dirty="0"/>
          </a:p>
        </p:txBody>
      </p:sp>
      <p:sp>
        <p:nvSpPr>
          <p:cNvPr id="22" name="TextBox 21"/>
          <p:cNvSpPr txBox="1"/>
          <p:nvPr/>
        </p:nvSpPr>
        <p:spPr>
          <a:xfrm>
            <a:off x="1330346" y="5955556"/>
            <a:ext cx="14891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ArrowParams</a:t>
            </a:r>
            <a:endParaRPr lang="en-US" dirty="0"/>
          </a:p>
        </p:txBody>
      </p:sp>
      <p:sp>
        <p:nvSpPr>
          <p:cNvPr id="23" name="Up Arrow 22"/>
          <p:cNvSpPr/>
          <p:nvPr/>
        </p:nvSpPr>
        <p:spPr>
          <a:xfrm>
            <a:off x="3737359" y="1114915"/>
            <a:ext cx="182880" cy="611340"/>
          </a:xfrm>
          <a:prstGeom prst="up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Up Arrow 23"/>
          <p:cNvSpPr/>
          <p:nvPr/>
        </p:nvSpPr>
        <p:spPr>
          <a:xfrm>
            <a:off x="3737359" y="2554599"/>
            <a:ext cx="182880" cy="548640"/>
          </a:xfrm>
          <a:prstGeom prst="up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Up Arrow 24"/>
          <p:cNvSpPr/>
          <p:nvPr/>
        </p:nvSpPr>
        <p:spPr>
          <a:xfrm>
            <a:off x="3104352" y="3949515"/>
            <a:ext cx="182880" cy="652486"/>
          </a:xfrm>
          <a:prstGeom prst="up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Up Arrow 25"/>
          <p:cNvSpPr/>
          <p:nvPr/>
        </p:nvSpPr>
        <p:spPr>
          <a:xfrm>
            <a:off x="2533911" y="5419625"/>
            <a:ext cx="182880" cy="411480"/>
          </a:xfrm>
          <a:prstGeom prst="up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Up Arrow 31"/>
          <p:cNvSpPr/>
          <p:nvPr/>
        </p:nvSpPr>
        <p:spPr>
          <a:xfrm>
            <a:off x="6404502" y="1114915"/>
            <a:ext cx="182880" cy="611340"/>
          </a:xfrm>
          <a:prstGeom prst="up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6" name="Straight Arrow Connector 35"/>
          <p:cNvCxnSpPr>
            <a:stCxn id="11" idx="3"/>
            <a:endCxn id="33" idx="1"/>
          </p:cNvCxnSpPr>
          <p:nvPr/>
        </p:nvCxnSpPr>
        <p:spPr>
          <a:xfrm>
            <a:off x="4679017" y="3539983"/>
            <a:ext cx="911955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>
            <a:off x="7582164" y="4651731"/>
            <a:ext cx="142705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Thick arrows indicate inheritance</a:t>
            </a:r>
            <a:endParaRPr lang="en-US" dirty="0"/>
          </a:p>
        </p:txBody>
      </p:sp>
      <p:sp>
        <p:nvSpPr>
          <p:cNvPr id="38" name="TextBox 37"/>
          <p:cNvSpPr txBox="1"/>
          <p:nvPr/>
        </p:nvSpPr>
        <p:spPr>
          <a:xfrm>
            <a:off x="7485852" y="5736119"/>
            <a:ext cx="165814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Thin arrows indicate “reference to”</a:t>
            </a:r>
            <a:endParaRPr lang="en-US" dirty="0"/>
          </a:p>
        </p:txBody>
      </p:sp>
      <p:sp>
        <p:nvSpPr>
          <p:cNvPr id="39" name="TextBox 38"/>
          <p:cNvSpPr txBox="1"/>
          <p:nvPr/>
        </p:nvSpPr>
        <p:spPr>
          <a:xfrm>
            <a:off x="185342" y="184181"/>
            <a:ext cx="1554147" cy="1200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err="1" smtClean="0"/>
              <a:t>Params</a:t>
            </a:r>
            <a:r>
              <a:rPr lang="en-US" sz="2400" dirty="0" smtClean="0"/>
              <a:t> class diagram</a:t>
            </a:r>
            <a:endParaRPr lang="en-US" sz="2400" dirty="0"/>
          </a:p>
        </p:txBody>
      </p:sp>
      <p:sp>
        <p:nvSpPr>
          <p:cNvPr id="40" name="Rectangle 39"/>
          <p:cNvSpPr/>
          <p:nvPr/>
        </p:nvSpPr>
        <p:spPr>
          <a:xfrm>
            <a:off x="215646" y="4651730"/>
            <a:ext cx="1777769" cy="733044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/>
          </a:p>
          <a:p>
            <a:pPr algn="ctr"/>
            <a:endParaRPr lang="en-US" dirty="0"/>
          </a:p>
        </p:txBody>
      </p:sp>
      <p:sp>
        <p:nvSpPr>
          <p:cNvPr id="41" name="TextBox 40"/>
          <p:cNvSpPr txBox="1"/>
          <p:nvPr/>
        </p:nvSpPr>
        <p:spPr>
          <a:xfrm>
            <a:off x="232548" y="4785936"/>
            <a:ext cx="17634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TransferFunction</a:t>
            </a:r>
            <a:endParaRPr lang="en-US" dirty="0"/>
          </a:p>
        </p:txBody>
      </p:sp>
      <p:cxnSp>
        <p:nvCxnSpPr>
          <p:cNvPr id="43" name="Straight Arrow Connector 42"/>
          <p:cNvCxnSpPr>
            <a:stCxn id="14" idx="1"/>
          </p:cNvCxnSpPr>
          <p:nvPr/>
        </p:nvCxnSpPr>
        <p:spPr>
          <a:xfrm flipH="1">
            <a:off x="1993415" y="5010979"/>
            <a:ext cx="389254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Rectangle 32"/>
          <p:cNvSpPr/>
          <p:nvPr/>
        </p:nvSpPr>
        <p:spPr>
          <a:xfrm>
            <a:off x="5590972" y="3125811"/>
            <a:ext cx="1769612" cy="828344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/>
          </a:p>
          <a:p>
            <a:pPr algn="ctr"/>
            <a:endParaRPr lang="en-US" dirty="0" smtClean="0"/>
          </a:p>
          <a:p>
            <a:pPr algn="ctr"/>
            <a:endParaRPr lang="en-US" dirty="0"/>
          </a:p>
        </p:txBody>
      </p:sp>
      <p:cxnSp>
        <p:nvCxnSpPr>
          <p:cNvPr id="30" name="Straight Arrow Connector 29"/>
          <p:cNvCxnSpPr/>
          <p:nvPr/>
        </p:nvCxnSpPr>
        <p:spPr>
          <a:xfrm flipV="1">
            <a:off x="311489" y="1833193"/>
            <a:ext cx="2615812" cy="2818538"/>
          </a:xfrm>
          <a:prstGeom prst="straightConnector1">
            <a:avLst/>
          </a:prstGeom>
          <a:ln w="76200" cmpd="sng">
            <a:gradFill flip="none" rotWithShape="1">
              <a:gsLst>
                <a:gs pos="77000">
                  <a:schemeClr val="accent1"/>
                </a:gs>
                <a:gs pos="100000">
                  <a:srgbClr val="FFFFFF"/>
                </a:gs>
              </a:gsLst>
              <a:lin ang="0" scaled="1"/>
              <a:tileRect/>
            </a:gra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Rectangle 28"/>
          <p:cNvSpPr/>
          <p:nvPr/>
        </p:nvSpPr>
        <p:spPr>
          <a:xfrm>
            <a:off x="5590972" y="1726255"/>
            <a:ext cx="1769612" cy="828344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/>
          </a:p>
          <a:p>
            <a:pPr algn="ctr"/>
            <a:endParaRPr lang="en-US" dirty="0" smtClean="0"/>
          </a:p>
          <a:p>
            <a:pPr algn="ctr"/>
            <a:endParaRPr lang="en-US" dirty="0"/>
          </a:p>
        </p:txBody>
      </p:sp>
      <p:sp>
        <p:nvSpPr>
          <p:cNvPr id="31" name="TextBox 30"/>
          <p:cNvSpPr txBox="1"/>
          <p:nvPr/>
        </p:nvSpPr>
        <p:spPr>
          <a:xfrm>
            <a:off x="5824283" y="1978181"/>
            <a:ext cx="14364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ParamNode</a:t>
            </a:r>
            <a:endParaRPr lang="en-US" dirty="0"/>
          </a:p>
        </p:txBody>
      </p:sp>
      <p:cxnSp>
        <p:nvCxnSpPr>
          <p:cNvPr id="34" name="Straight Arrow Connector 33"/>
          <p:cNvCxnSpPr/>
          <p:nvPr/>
        </p:nvCxnSpPr>
        <p:spPr>
          <a:xfrm>
            <a:off x="4679017" y="2189715"/>
            <a:ext cx="911955" cy="158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5" name="Rectangle 34"/>
          <p:cNvSpPr/>
          <p:nvPr/>
        </p:nvSpPr>
        <p:spPr>
          <a:xfrm>
            <a:off x="1131641" y="4084125"/>
            <a:ext cx="1082132" cy="366522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/>
          </a:p>
          <a:p>
            <a:pPr algn="ctr"/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404039" y="3553298"/>
            <a:ext cx="6709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Box</a:t>
            </a:r>
            <a:endParaRPr lang="en-US" dirty="0"/>
          </a:p>
        </p:txBody>
      </p:sp>
      <p:sp>
        <p:nvSpPr>
          <p:cNvPr id="42" name="Rectangle 41"/>
          <p:cNvSpPr/>
          <p:nvPr/>
        </p:nvSpPr>
        <p:spPr>
          <a:xfrm>
            <a:off x="1373028" y="3587633"/>
            <a:ext cx="620387" cy="366522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/>
          </a:p>
          <a:p>
            <a:pPr algn="ctr"/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1114273" y="4084125"/>
            <a:ext cx="12504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Viewpoint</a:t>
            </a:r>
            <a:endParaRPr lang="en-US" dirty="0"/>
          </a:p>
        </p:txBody>
      </p:sp>
      <p:cxnSp>
        <p:nvCxnSpPr>
          <p:cNvPr id="44" name="Straight Arrow Connector 43"/>
          <p:cNvCxnSpPr/>
          <p:nvPr/>
        </p:nvCxnSpPr>
        <p:spPr>
          <a:xfrm flipV="1">
            <a:off x="2049928" y="2554599"/>
            <a:ext cx="1106670" cy="1529526"/>
          </a:xfrm>
          <a:prstGeom prst="straightConnector1">
            <a:avLst/>
          </a:prstGeom>
          <a:ln w="76200" cmpd="sng">
            <a:gradFill flip="none" rotWithShape="1">
              <a:gsLst>
                <a:gs pos="77000">
                  <a:schemeClr val="accent1"/>
                </a:gs>
                <a:gs pos="100000">
                  <a:srgbClr val="FFFFFF"/>
                </a:gs>
              </a:gsLst>
              <a:lin ang="0" scaled="1"/>
              <a:tileRect/>
            </a:gra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/>
          <p:cNvCxnSpPr>
            <a:stCxn id="42" idx="0"/>
          </p:cNvCxnSpPr>
          <p:nvPr/>
        </p:nvCxnSpPr>
        <p:spPr>
          <a:xfrm flipV="1">
            <a:off x="1683222" y="2191304"/>
            <a:ext cx="1243957" cy="1396329"/>
          </a:xfrm>
          <a:prstGeom prst="straightConnector1">
            <a:avLst/>
          </a:prstGeom>
          <a:ln w="76200" cmpd="sng">
            <a:gradFill flip="none" rotWithShape="1">
              <a:gsLst>
                <a:gs pos="77000">
                  <a:schemeClr val="accent1"/>
                </a:gs>
                <a:gs pos="100000">
                  <a:srgbClr val="FFFFFF"/>
                </a:gs>
              </a:gsLst>
              <a:lin ang="0" scaled="1"/>
              <a:tileRect/>
            </a:gra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2" name="Straight Arrow Connector 61"/>
          <p:cNvCxnSpPr/>
          <p:nvPr/>
        </p:nvCxnSpPr>
        <p:spPr>
          <a:xfrm flipH="1">
            <a:off x="2213773" y="3760875"/>
            <a:ext cx="695632" cy="492613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6" name="Straight Arrow Connector 65"/>
          <p:cNvCxnSpPr>
            <a:endCxn id="42" idx="3"/>
          </p:cNvCxnSpPr>
          <p:nvPr/>
        </p:nvCxnSpPr>
        <p:spPr>
          <a:xfrm flipH="1">
            <a:off x="1993415" y="3671885"/>
            <a:ext cx="915989" cy="9900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9" name="Rectangle 68"/>
          <p:cNvSpPr/>
          <p:nvPr/>
        </p:nvSpPr>
        <p:spPr>
          <a:xfrm>
            <a:off x="5824283" y="4326924"/>
            <a:ext cx="1555534" cy="828344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/>
          </a:p>
          <a:p>
            <a:pPr algn="ctr"/>
            <a:endParaRPr lang="en-US" dirty="0"/>
          </a:p>
        </p:txBody>
      </p:sp>
      <p:sp>
        <p:nvSpPr>
          <p:cNvPr id="70" name="TextBox 69"/>
          <p:cNvSpPr txBox="1"/>
          <p:nvPr/>
        </p:nvSpPr>
        <p:spPr>
          <a:xfrm>
            <a:off x="5912417" y="4584339"/>
            <a:ext cx="13499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BasicParams</a:t>
            </a:r>
            <a:endParaRPr lang="en-US" dirty="0"/>
          </a:p>
        </p:txBody>
      </p:sp>
      <p:sp>
        <p:nvSpPr>
          <p:cNvPr id="71" name="Rectangle 70"/>
          <p:cNvSpPr/>
          <p:nvPr/>
        </p:nvSpPr>
        <p:spPr>
          <a:xfrm>
            <a:off x="4557014" y="4581352"/>
            <a:ext cx="1172043" cy="389250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/>
          </a:p>
          <a:p>
            <a:pPr algn="ctr"/>
            <a:endParaRPr lang="en-US" dirty="0"/>
          </a:p>
        </p:txBody>
      </p:sp>
      <p:sp>
        <p:nvSpPr>
          <p:cNvPr id="72" name="Rectangle 71"/>
          <p:cNvSpPr/>
          <p:nvPr/>
        </p:nvSpPr>
        <p:spPr>
          <a:xfrm>
            <a:off x="4328160" y="5195645"/>
            <a:ext cx="1262812" cy="589637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/>
          </a:p>
          <a:p>
            <a:pPr algn="ctr"/>
            <a:endParaRPr lang="en-US" dirty="0"/>
          </a:p>
        </p:txBody>
      </p:sp>
      <p:sp>
        <p:nvSpPr>
          <p:cNvPr id="73" name="TextBox 72"/>
          <p:cNvSpPr txBox="1"/>
          <p:nvPr/>
        </p:nvSpPr>
        <p:spPr>
          <a:xfrm>
            <a:off x="4696913" y="4601270"/>
            <a:ext cx="1032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Region</a:t>
            </a:r>
            <a:endParaRPr lang="en-US" dirty="0"/>
          </a:p>
        </p:txBody>
      </p:sp>
      <p:sp>
        <p:nvSpPr>
          <p:cNvPr id="74" name="TextBox 73"/>
          <p:cNvSpPr txBox="1"/>
          <p:nvPr/>
        </p:nvSpPr>
        <p:spPr>
          <a:xfrm>
            <a:off x="4321056" y="5245679"/>
            <a:ext cx="12699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Animation</a:t>
            </a:r>
            <a:endParaRPr lang="en-US" dirty="0"/>
          </a:p>
        </p:txBody>
      </p:sp>
      <p:cxnSp>
        <p:nvCxnSpPr>
          <p:cNvPr id="78" name="Straight Arrow Connector 77"/>
          <p:cNvCxnSpPr/>
          <p:nvPr/>
        </p:nvCxnSpPr>
        <p:spPr>
          <a:xfrm flipH="1" flipV="1">
            <a:off x="4696791" y="3770894"/>
            <a:ext cx="1304876" cy="556030"/>
          </a:xfrm>
          <a:prstGeom prst="straightConnector1">
            <a:avLst/>
          </a:prstGeom>
          <a:ln w="76200" cmpd="sng">
            <a:gradFill flip="none" rotWithShape="1">
              <a:gsLst>
                <a:gs pos="77000">
                  <a:schemeClr val="accent1"/>
                </a:gs>
                <a:gs pos="100000">
                  <a:srgbClr val="FFFFFF"/>
                </a:gs>
              </a:gsLst>
              <a:lin ang="0" scaled="1"/>
              <a:tileRect/>
            </a:gra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0" name="Straight Arrow Connector 79"/>
          <p:cNvCxnSpPr>
            <a:stCxn id="73" idx="0"/>
          </p:cNvCxnSpPr>
          <p:nvPr/>
        </p:nvCxnSpPr>
        <p:spPr>
          <a:xfrm flipH="1" flipV="1">
            <a:off x="4557015" y="3954156"/>
            <a:ext cx="655970" cy="647114"/>
          </a:xfrm>
          <a:prstGeom prst="straightConnector1">
            <a:avLst/>
          </a:prstGeom>
          <a:ln w="76200" cmpd="sng">
            <a:gradFill flip="none" rotWithShape="1">
              <a:gsLst>
                <a:gs pos="77000">
                  <a:schemeClr val="accent1"/>
                </a:gs>
                <a:gs pos="100000">
                  <a:srgbClr val="FFFFFF"/>
                </a:gs>
              </a:gsLst>
              <a:lin ang="0" scaled="1"/>
              <a:tileRect/>
            </a:gra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3" name="Straight Arrow Connector 82"/>
          <p:cNvCxnSpPr/>
          <p:nvPr/>
        </p:nvCxnSpPr>
        <p:spPr>
          <a:xfrm flipH="1" flipV="1">
            <a:off x="4107608" y="3954155"/>
            <a:ext cx="441411" cy="1229348"/>
          </a:xfrm>
          <a:prstGeom prst="straightConnector1">
            <a:avLst/>
          </a:prstGeom>
          <a:ln w="76200" cmpd="sng">
            <a:gradFill flip="none" rotWithShape="1">
              <a:gsLst>
                <a:gs pos="77000">
                  <a:schemeClr val="accent1"/>
                </a:gs>
                <a:gs pos="100000">
                  <a:srgbClr val="FFFFFF"/>
                </a:gs>
              </a:gsLst>
              <a:lin ang="0" scaled="1"/>
              <a:tileRect/>
            </a:gra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6" name="Straight Arrow Connector 85"/>
          <p:cNvCxnSpPr/>
          <p:nvPr/>
        </p:nvCxnSpPr>
        <p:spPr>
          <a:xfrm flipV="1">
            <a:off x="7020483" y="5183503"/>
            <a:ext cx="0" cy="772054"/>
          </a:xfrm>
          <a:prstGeom prst="straightConnector1">
            <a:avLst/>
          </a:prstGeom>
          <a:ln w="76200" cmpd="sng">
            <a:gradFill flip="none" rotWithShape="1">
              <a:gsLst>
                <a:gs pos="77000">
                  <a:schemeClr val="accent1"/>
                </a:gs>
                <a:gs pos="100000">
                  <a:srgbClr val="FFFFFF"/>
                </a:gs>
              </a:gsLst>
              <a:lin ang="0" scaled="1"/>
              <a:tileRect/>
            </a:gra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9" name="Straight Arrow Connector 88"/>
          <p:cNvCxnSpPr>
            <a:endCxn id="69" idx="2"/>
          </p:cNvCxnSpPr>
          <p:nvPr/>
        </p:nvCxnSpPr>
        <p:spPr>
          <a:xfrm flipV="1">
            <a:off x="6587382" y="5155268"/>
            <a:ext cx="14668" cy="800289"/>
          </a:xfrm>
          <a:prstGeom prst="straightConnector1">
            <a:avLst/>
          </a:prstGeom>
          <a:ln w="76200" cmpd="sng">
            <a:gradFill flip="none" rotWithShape="1">
              <a:gsLst>
                <a:gs pos="77000">
                  <a:schemeClr val="accent1"/>
                </a:gs>
                <a:gs pos="100000">
                  <a:srgbClr val="FFFFFF"/>
                </a:gs>
              </a:gsLst>
              <a:lin ang="0" scaled="1"/>
              <a:tileRect/>
            </a:gra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0" name="Straight Arrow Connector 89"/>
          <p:cNvCxnSpPr/>
          <p:nvPr/>
        </p:nvCxnSpPr>
        <p:spPr>
          <a:xfrm flipV="1">
            <a:off x="6204841" y="5191524"/>
            <a:ext cx="1" cy="764032"/>
          </a:xfrm>
          <a:prstGeom prst="straightConnector1">
            <a:avLst/>
          </a:prstGeom>
          <a:ln w="76200" cmpd="sng">
            <a:gradFill flip="none" rotWithShape="1">
              <a:gsLst>
                <a:gs pos="77000">
                  <a:schemeClr val="accent1"/>
                </a:gs>
                <a:gs pos="100000">
                  <a:srgbClr val="FFFFFF"/>
                </a:gs>
              </a:gsLst>
              <a:lin ang="0" scaled="1"/>
              <a:tileRect/>
            </a:gra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1" name="Straight Arrow Connector 90"/>
          <p:cNvCxnSpPr/>
          <p:nvPr/>
        </p:nvCxnSpPr>
        <p:spPr>
          <a:xfrm flipH="1" flipV="1">
            <a:off x="3036472" y="5454557"/>
            <a:ext cx="179315" cy="500999"/>
          </a:xfrm>
          <a:prstGeom prst="straightConnector1">
            <a:avLst/>
          </a:prstGeom>
          <a:ln w="76200" cmpd="sng">
            <a:gradFill flip="none" rotWithShape="1">
              <a:gsLst>
                <a:gs pos="77000">
                  <a:schemeClr val="accent1"/>
                </a:gs>
                <a:gs pos="100000">
                  <a:srgbClr val="FFFFFF"/>
                </a:gs>
              </a:gsLst>
              <a:lin ang="0" scaled="1"/>
              <a:tileRect/>
            </a:gra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8" name="Straight Arrow Connector 97"/>
          <p:cNvCxnSpPr/>
          <p:nvPr/>
        </p:nvCxnSpPr>
        <p:spPr>
          <a:xfrm flipH="1" flipV="1">
            <a:off x="3939877" y="4021904"/>
            <a:ext cx="289186" cy="1933653"/>
          </a:xfrm>
          <a:prstGeom prst="straightConnector1">
            <a:avLst/>
          </a:prstGeom>
          <a:ln w="76200" cmpd="sng">
            <a:gradFill flip="none" rotWithShape="1">
              <a:gsLst>
                <a:gs pos="77000">
                  <a:schemeClr val="accent1"/>
                </a:gs>
                <a:gs pos="100000">
                  <a:srgbClr val="FFFFFF"/>
                </a:gs>
              </a:gsLst>
              <a:lin ang="0" scaled="1"/>
              <a:tileRect/>
            </a:gra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1" name="TextBox 100"/>
          <p:cNvSpPr txBox="1"/>
          <p:nvPr/>
        </p:nvSpPr>
        <p:spPr>
          <a:xfrm>
            <a:off x="3036472" y="6182535"/>
            <a:ext cx="70088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Etc.</a:t>
            </a:r>
          </a:p>
          <a:p>
            <a:endParaRPr lang="en-US" dirty="0"/>
          </a:p>
        </p:txBody>
      </p:sp>
      <p:sp>
        <p:nvSpPr>
          <p:cNvPr id="102" name="TextBox 101"/>
          <p:cNvSpPr txBox="1"/>
          <p:nvPr/>
        </p:nvSpPr>
        <p:spPr>
          <a:xfrm>
            <a:off x="4103754" y="6013118"/>
            <a:ext cx="70088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Etc.</a:t>
            </a:r>
          </a:p>
          <a:p>
            <a:endParaRPr lang="en-US" dirty="0"/>
          </a:p>
        </p:txBody>
      </p:sp>
      <p:sp>
        <p:nvSpPr>
          <p:cNvPr id="103" name="TextBox 102"/>
          <p:cNvSpPr txBox="1"/>
          <p:nvPr/>
        </p:nvSpPr>
        <p:spPr>
          <a:xfrm>
            <a:off x="6192351" y="6023674"/>
            <a:ext cx="70088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Etc.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385317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Params class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71334"/>
            <a:ext cx="8229600" cy="52578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Container for </a:t>
            </a:r>
            <a:r>
              <a:rPr lang="en-US" dirty="0" smtClean="0"/>
              <a:t>parameters used in visualization</a:t>
            </a:r>
            <a:endParaRPr lang="en-US" dirty="0" smtClean="0"/>
          </a:p>
          <a:p>
            <a:r>
              <a:rPr lang="en-US" dirty="0" smtClean="0"/>
              <a:t>Basic unit for undo/redo </a:t>
            </a:r>
          </a:p>
          <a:p>
            <a:r>
              <a:rPr lang="en-US" dirty="0" smtClean="0"/>
              <a:t>E.g. </a:t>
            </a:r>
            <a:r>
              <a:rPr lang="en-US" dirty="0" smtClean="0"/>
              <a:t>all parameters </a:t>
            </a:r>
            <a:r>
              <a:rPr lang="en-US" dirty="0" smtClean="0"/>
              <a:t>shown in </a:t>
            </a:r>
            <a:r>
              <a:rPr lang="en-US" dirty="0" smtClean="0"/>
              <a:t>a GUI </a:t>
            </a:r>
            <a:r>
              <a:rPr lang="en-US" dirty="0" smtClean="0"/>
              <a:t>tab</a:t>
            </a:r>
          </a:p>
          <a:p>
            <a:r>
              <a:rPr lang="en-US" dirty="0" smtClean="0"/>
              <a:t>Params </a:t>
            </a:r>
            <a:r>
              <a:rPr lang="en-US" dirty="0" smtClean="0"/>
              <a:t>parameters are represented </a:t>
            </a:r>
            <a:r>
              <a:rPr lang="en-US" dirty="0" smtClean="0"/>
              <a:t>as </a:t>
            </a:r>
            <a:r>
              <a:rPr lang="en-US" dirty="0" smtClean="0"/>
              <a:t>XML node</a:t>
            </a:r>
          </a:p>
          <a:p>
            <a:r>
              <a:rPr lang="en-US" dirty="0" smtClean="0"/>
              <a:t>Principal subclasses:</a:t>
            </a:r>
          </a:p>
          <a:p>
            <a:pPr lvl="1"/>
            <a:r>
              <a:rPr lang="en-US" dirty="0" err="1" smtClean="0"/>
              <a:t>RegionParams</a:t>
            </a:r>
            <a:r>
              <a:rPr lang="en-US" dirty="0" smtClean="0"/>
              <a:t>, </a:t>
            </a:r>
            <a:r>
              <a:rPr lang="en-US" dirty="0" err="1" smtClean="0"/>
              <a:t>AnimationParams</a:t>
            </a:r>
            <a:r>
              <a:rPr lang="en-US" dirty="0" smtClean="0"/>
              <a:t>, </a:t>
            </a:r>
            <a:r>
              <a:rPr lang="en-US" dirty="0" err="1" smtClean="0"/>
              <a:t>ViewpointParams</a:t>
            </a:r>
            <a:endParaRPr lang="en-US" dirty="0" smtClean="0"/>
          </a:p>
          <a:p>
            <a:pPr lvl="1"/>
            <a:r>
              <a:rPr lang="en-US" dirty="0" err="1" smtClean="0"/>
              <a:t>RenderParams</a:t>
            </a:r>
            <a:r>
              <a:rPr lang="en-US" dirty="0" smtClean="0"/>
              <a:t> (pure virtual)</a:t>
            </a:r>
          </a:p>
          <a:p>
            <a:pPr lvl="2"/>
            <a:r>
              <a:rPr lang="en-US" dirty="0" smtClean="0"/>
              <a:t>Associated with rendering</a:t>
            </a:r>
          </a:p>
          <a:p>
            <a:pPr lvl="2"/>
            <a:r>
              <a:rPr lang="en-US" dirty="0" smtClean="0"/>
              <a:t>Supports instancing</a:t>
            </a:r>
          </a:p>
          <a:p>
            <a:pPr lvl="1"/>
            <a:r>
              <a:rPr lang="en-US" dirty="0" err="1" smtClean="0"/>
              <a:t>BasicParams</a:t>
            </a:r>
            <a:r>
              <a:rPr lang="en-US" dirty="0" smtClean="0"/>
              <a:t> (pure virtual)</a:t>
            </a:r>
          </a:p>
          <a:p>
            <a:pPr lvl="2"/>
            <a:r>
              <a:rPr lang="en-US" dirty="0" smtClean="0"/>
              <a:t>Single instance (contains general state of app)</a:t>
            </a:r>
          </a:p>
          <a:p>
            <a:pPr lvl="2"/>
            <a:r>
              <a:rPr lang="en-US" dirty="0" smtClean="0"/>
              <a:t>Not associated with GUI tab</a:t>
            </a:r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993470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ParamsBase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59993"/>
            <a:ext cx="8229600" cy="4525963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Parent of Params class</a:t>
            </a:r>
          </a:p>
          <a:p>
            <a:r>
              <a:rPr lang="en-US" dirty="0" smtClean="0"/>
              <a:t>Support (parsing, saving) for an </a:t>
            </a:r>
            <a:r>
              <a:rPr lang="en-US" dirty="0" smtClean="0"/>
              <a:t>object instance </a:t>
            </a:r>
            <a:r>
              <a:rPr lang="en-US" dirty="0" smtClean="0"/>
              <a:t>being associated with an XML node.</a:t>
            </a:r>
          </a:p>
          <a:p>
            <a:pPr lvl="1"/>
            <a:r>
              <a:rPr lang="en-US" dirty="0" smtClean="0"/>
              <a:t>The XML node (</a:t>
            </a:r>
            <a:r>
              <a:rPr lang="en-US" dirty="0" err="1" smtClean="0"/>
              <a:t>rootNode</a:t>
            </a:r>
            <a:r>
              <a:rPr lang="en-US" dirty="0" smtClean="0"/>
              <a:t>) is a </a:t>
            </a:r>
            <a:r>
              <a:rPr lang="en-US" dirty="0" err="1" smtClean="0"/>
              <a:t>ParamNode</a:t>
            </a:r>
            <a:r>
              <a:rPr lang="en-US" dirty="0" smtClean="0"/>
              <a:t> instance</a:t>
            </a:r>
          </a:p>
          <a:p>
            <a:r>
              <a:rPr lang="en-US" dirty="0" smtClean="0"/>
              <a:t>Session load and save are performed by using parse/save functionality of </a:t>
            </a:r>
            <a:r>
              <a:rPr lang="en-US" dirty="0" err="1" smtClean="0"/>
              <a:t>ParamsBase</a:t>
            </a:r>
            <a:r>
              <a:rPr lang="en-US" dirty="0" smtClean="0"/>
              <a:t>.</a:t>
            </a:r>
          </a:p>
          <a:p>
            <a:r>
              <a:rPr lang="en-US" dirty="0" smtClean="0"/>
              <a:t>Child classes </a:t>
            </a:r>
            <a:r>
              <a:rPr lang="en-US" dirty="0" smtClean="0"/>
              <a:t>are Params plus </a:t>
            </a:r>
            <a:r>
              <a:rPr lang="en-US" dirty="0" smtClean="0"/>
              <a:t>various classes that can be embedded in Params classes, (e.g. Box, </a:t>
            </a:r>
            <a:r>
              <a:rPr lang="en-US" dirty="0" err="1" smtClean="0"/>
              <a:t>TransferFunction</a:t>
            </a:r>
            <a:r>
              <a:rPr lang="en-US" dirty="0" smtClean="0"/>
              <a:t>, Viewpoint), so that these classes also have their state defined by an XML tree.</a:t>
            </a:r>
          </a:p>
        </p:txBody>
      </p:sp>
    </p:spTree>
    <p:extLst>
      <p:ext uri="{BB962C8B-B14F-4D97-AF65-F5344CB8AC3E}">
        <p14:creationId xmlns:p14="http://schemas.microsoft.com/office/powerpoint/2010/main" val="374704860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448</TotalTime>
  <Words>813</Words>
  <Application>Microsoft Macintosh PowerPoint</Application>
  <PresentationFormat>On-screen Show (4:3)</PresentationFormat>
  <Paragraphs>108</Paragraphs>
  <Slides>16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Office Theme</vt:lpstr>
      <vt:lpstr>VAPOR 3.0 Architecture Overview</vt:lpstr>
      <vt:lpstr>Purpose of this document</vt:lpstr>
      <vt:lpstr>Goals of 3.0 architecture refactoring</vt:lpstr>
      <vt:lpstr>Control Executive API</vt:lpstr>
      <vt:lpstr>Library Dependencies</vt:lpstr>
      <vt:lpstr>Params library</vt:lpstr>
      <vt:lpstr>PowerPoint Presentation</vt:lpstr>
      <vt:lpstr>Params class</vt:lpstr>
      <vt:lpstr>ParamsBase</vt:lpstr>
      <vt:lpstr>ParamNode</vt:lpstr>
      <vt:lpstr>Params subclasses</vt:lpstr>
      <vt:lpstr>Other classes in Params lib</vt:lpstr>
      <vt:lpstr>Undo/Redo</vt:lpstr>
      <vt:lpstr>Static Params Access</vt:lpstr>
      <vt:lpstr>Implementing a Params class</vt:lpstr>
      <vt:lpstr>Important virtual Params methods</vt:lpstr>
    </vt:vector>
  </TitlesOfParts>
  <Company>ncar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VAPOR 3.0 Architecture Overview</dc:title>
  <dc:creator>Alan Norton</dc:creator>
  <cp:lastModifiedBy>Alan Norton</cp:lastModifiedBy>
  <cp:revision>25</cp:revision>
  <dcterms:created xsi:type="dcterms:W3CDTF">2014-07-07T20:46:22Z</dcterms:created>
  <dcterms:modified xsi:type="dcterms:W3CDTF">2014-07-09T17:01:46Z</dcterms:modified>
</cp:coreProperties>
</file>