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2" r:id="rId2"/>
    <p:sldId id="257" r:id="rId3"/>
    <p:sldId id="258" r:id="rId4"/>
    <p:sldId id="260" r:id="rId5"/>
    <p:sldId id="256" r:id="rId6"/>
    <p:sldId id="259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150" d="100"/>
          <a:sy n="150" d="100"/>
        </p:scale>
        <p:origin x="256" y="28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43689-C8F2-A846-A2ED-F408FC7AC4C3}" type="datetimeFigureOut">
              <a:rPr lang="en-US" smtClean="0"/>
              <a:t>10/29/14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B4616-BDE4-BB4E-BC95-140A17C558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46770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43689-C8F2-A846-A2ED-F408FC7AC4C3}" type="datetimeFigureOut">
              <a:rPr lang="en-US" smtClean="0"/>
              <a:t>10/29/14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B4616-BDE4-BB4E-BC95-140A17C558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2075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43689-C8F2-A846-A2ED-F408FC7AC4C3}" type="datetimeFigureOut">
              <a:rPr lang="en-US" smtClean="0"/>
              <a:t>10/29/14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B4616-BDE4-BB4E-BC95-140A17C558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08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43689-C8F2-A846-A2ED-F408FC7AC4C3}" type="datetimeFigureOut">
              <a:rPr lang="en-US" smtClean="0"/>
              <a:t>10/29/14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B4616-BDE4-BB4E-BC95-140A17C558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2496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43689-C8F2-A846-A2ED-F408FC7AC4C3}" type="datetimeFigureOut">
              <a:rPr lang="en-US" smtClean="0"/>
              <a:t>10/29/14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B4616-BDE4-BB4E-BC95-140A17C558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6533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43689-C8F2-A846-A2ED-F408FC7AC4C3}" type="datetimeFigureOut">
              <a:rPr lang="en-US" smtClean="0"/>
              <a:t>10/29/14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B4616-BDE4-BB4E-BC95-140A17C558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6218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43689-C8F2-A846-A2ED-F408FC7AC4C3}" type="datetimeFigureOut">
              <a:rPr lang="en-US" smtClean="0"/>
              <a:t>10/29/14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B4616-BDE4-BB4E-BC95-140A17C558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0383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43689-C8F2-A846-A2ED-F408FC7AC4C3}" type="datetimeFigureOut">
              <a:rPr lang="en-US" smtClean="0"/>
              <a:t>10/29/14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B4616-BDE4-BB4E-BC95-140A17C558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3869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43689-C8F2-A846-A2ED-F408FC7AC4C3}" type="datetimeFigureOut">
              <a:rPr lang="en-US" smtClean="0"/>
              <a:t>10/29/14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B4616-BDE4-BB4E-BC95-140A17C558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296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43689-C8F2-A846-A2ED-F408FC7AC4C3}" type="datetimeFigureOut">
              <a:rPr lang="en-US" smtClean="0"/>
              <a:t>10/29/14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B4616-BDE4-BB4E-BC95-140A17C558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8979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43689-C8F2-A846-A2ED-F408FC7AC4C3}" type="datetimeFigureOut">
              <a:rPr lang="en-US" smtClean="0"/>
              <a:t>10/29/14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B4616-BDE4-BB4E-BC95-140A17C558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5755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643689-C8F2-A846-A2ED-F408FC7AC4C3}" type="datetimeFigureOut">
              <a:rPr lang="en-US" smtClean="0"/>
              <a:t>10/29/14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0B4616-BDE4-BB4E-BC95-140A17C558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4421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DataMgr</a:t>
            </a:r>
            <a:r>
              <a:rPr lang="en-US" dirty="0" smtClean="0"/>
              <a:t> V3_0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635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methods</a:t>
            </a:r>
            <a:endParaRPr lang="en-US" dirty="0"/>
          </a:p>
        </p:txBody>
      </p:sp>
      <p:sp>
        <p:nvSpPr>
          <p:cNvPr id="5" name="Vertical Text Placeholder 4"/>
          <p:cNvSpPr>
            <a:spLocks noGrp="1"/>
          </p:cNvSpPr>
          <p:nvPr>
            <p:ph type="body" orient="vert"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 smtClean="0"/>
              <a:t> // Returns Reg. Grid. Intersecting the axis aligned bounding volume given in user coordinates by </a:t>
            </a:r>
            <a:r>
              <a:rPr lang="en-US" b="1" dirty="0" smtClean="0"/>
              <a:t>min</a:t>
            </a:r>
            <a:r>
              <a:rPr lang="en-US" dirty="0" smtClean="0"/>
              <a:t> and </a:t>
            </a:r>
            <a:r>
              <a:rPr lang="en-US" b="1" dirty="0" smtClean="0"/>
              <a:t>max</a:t>
            </a:r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dirty="0" err="1" smtClean="0"/>
              <a:t>VAPoR</a:t>
            </a:r>
            <a:r>
              <a:rPr lang="en-US" dirty="0" smtClean="0"/>
              <a:t>::</a:t>
            </a:r>
            <a:r>
              <a:rPr lang="en-US" dirty="0" err="1" smtClean="0"/>
              <a:t>RegularGrid</a:t>
            </a:r>
            <a:r>
              <a:rPr lang="en-US" dirty="0" smtClean="0"/>
              <a:t> *</a:t>
            </a:r>
            <a:r>
              <a:rPr lang="en-US" dirty="0" err="1" smtClean="0"/>
              <a:t>GetVariable</a:t>
            </a:r>
            <a:r>
              <a:rPr lang="en-US" dirty="0" smtClean="0"/>
              <a:t> (</a:t>
            </a:r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dirty="0" err="1" smtClean="0"/>
              <a:t>size_t</a:t>
            </a:r>
            <a:r>
              <a:rPr lang="en-US" dirty="0" smtClean="0"/>
              <a:t> </a:t>
            </a:r>
            <a:r>
              <a:rPr lang="en-US" dirty="0" err="1" smtClean="0"/>
              <a:t>ts</a:t>
            </a:r>
            <a:r>
              <a:rPr lang="en-US" dirty="0" smtClean="0"/>
              <a:t>, string </a:t>
            </a:r>
            <a:r>
              <a:rPr lang="en-US" dirty="0" err="1" smtClean="0"/>
              <a:t>varname</a:t>
            </a:r>
            <a:r>
              <a:rPr lang="en-US" dirty="0" smtClean="0"/>
              <a:t>, </a:t>
            </a:r>
            <a:r>
              <a:rPr lang="en-US" dirty="0" err="1" smtClean="0"/>
              <a:t>int</a:t>
            </a:r>
            <a:r>
              <a:rPr lang="en-US" dirty="0" smtClean="0"/>
              <a:t> level, </a:t>
            </a:r>
            <a:r>
              <a:rPr lang="en-US" dirty="0" err="1" smtClean="0"/>
              <a:t>int</a:t>
            </a:r>
            <a:r>
              <a:rPr lang="en-US" dirty="0" smtClean="0"/>
              <a:t> </a:t>
            </a:r>
            <a:r>
              <a:rPr lang="en-US" dirty="0" err="1" smtClean="0"/>
              <a:t>lod</a:t>
            </a:r>
            <a:r>
              <a:rPr lang="en-US" dirty="0" smtClean="0"/>
              <a:t>,</a:t>
            </a:r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b="1" dirty="0" err="1" smtClean="0"/>
              <a:t>std</a:t>
            </a:r>
            <a:r>
              <a:rPr lang="en-US" b="1" dirty="0" smtClean="0"/>
              <a:t>::vector &lt;double&gt; min, </a:t>
            </a:r>
            <a:r>
              <a:rPr lang="en-US" b="1" dirty="0" err="1" smtClean="0"/>
              <a:t>std</a:t>
            </a:r>
            <a:r>
              <a:rPr lang="en-US" b="1" dirty="0" smtClean="0"/>
              <a:t>::vector &lt;double&gt; max</a:t>
            </a:r>
            <a:r>
              <a:rPr lang="en-US" dirty="0" smtClean="0"/>
              <a:t>, </a:t>
            </a:r>
            <a:r>
              <a:rPr lang="en-US" dirty="0" err="1" smtClean="0"/>
              <a:t>bool</a:t>
            </a:r>
            <a:r>
              <a:rPr lang="en-US" dirty="0" smtClean="0"/>
              <a:t> lock=false</a:t>
            </a:r>
          </a:p>
          <a:p>
            <a:pPr marL="0" indent="0">
              <a:buNone/>
            </a:pPr>
            <a:r>
              <a:rPr lang="en-US" dirty="0" smtClean="0"/>
              <a:t> )</a:t>
            </a:r>
          </a:p>
          <a:p>
            <a:r>
              <a:rPr lang="en-US" dirty="0" smtClean="0"/>
              <a:t>Notes</a:t>
            </a:r>
          </a:p>
          <a:p>
            <a:pPr lvl="1"/>
            <a:r>
              <a:rPr lang="en-US" dirty="0" smtClean="0"/>
              <a:t>Extents of returned RG will in general be larger than that requested by min and max</a:t>
            </a:r>
          </a:p>
          <a:p>
            <a:pPr lvl="2"/>
            <a:r>
              <a:rPr lang="en-US" dirty="0" smtClean="0"/>
              <a:t>May need new user-space iterators for RG class</a:t>
            </a:r>
          </a:p>
          <a:p>
            <a:pPr lvl="1"/>
            <a:r>
              <a:rPr lang="en-US" dirty="0" smtClean="0"/>
              <a:t>A voxel version of this method exists (min and max specified in voxel coordinates), but not intended for use by </a:t>
            </a:r>
            <a:r>
              <a:rPr lang="en-US" dirty="0" err="1" smtClean="0"/>
              <a:t>vaporgui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09175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Methods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 smtClean="0"/>
              <a:t>// Return variables metadata: dimensions, coordinate variables, units, compression parameters, missing value</a:t>
            </a:r>
          </a:p>
          <a:p>
            <a:pPr marL="0" indent="0">
              <a:buNone/>
            </a:pPr>
            <a:r>
              <a:rPr lang="en-US" dirty="0" err="1" smtClean="0"/>
              <a:t>bool</a:t>
            </a:r>
            <a:r>
              <a:rPr lang="en-US" dirty="0" smtClean="0"/>
              <a:t> </a:t>
            </a:r>
            <a:r>
              <a:rPr lang="en-US" dirty="0" err="1" smtClean="0"/>
              <a:t>GetDataVarInfo</a:t>
            </a:r>
            <a:r>
              <a:rPr lang="en-US" dirty="0" smtClean="0"/>
              <a:t>(</a:t>
            </a:r>
          </a:p>
          <a:p>
            <a:pPr marL="0" indent="0">
              <a:buNone/>
            </a:pPr>
            <a:r>
              <a:rPr lang="en-US" dirty="0" smtClean="0"/>
              <a:t>	string </a:t>
            </a:r>
            <a:r>
              <a:rPr lang="en-US" dirty="0" err="1" smtClean="0"/>
              <a:t>varname</a:t>
            </a:r>
            <a:r>
              <a:rPr lang="en-US" dirty="0" smtClean="0"/>
              <a:t>, </a:t>
            </a:r>
            <a:r>
              <a:rPr lang="en-US" dirty="0" err="1" smtClean="0"/>
              <a:t>VAPoR</a:t>
            </a:r>
            <a:r>
              <a:rPr lang="en-US" dirty="0" smtClean="0"/>
              <a:t>::VDC::</a:t>
            </a:r>
            <a:r>
              <a:rPr lang="en-US" dirty="0" err="1" smtClean="0"/>
              <a:t>DataVar</a:t>
            </a:r>
            <a:r>
              <a:rPr lang="en-US" dirty="0" smtClean="0"/>
              <a:t> &amp;</a:t>
            </a:r>
            <a:r>
              <a:rPr lang="en-US" dirty="0" err="1" smtClean="0"/>
              <a:t>datavar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) </a:t>
            </a:r>
            <a:r>
              <a:rPr lang="en-US" dirty="0" err="1" smtClean="0"/>
              <a:t>const</a:t>
            </a:r>
            <a:r>
              <a:rPr lang="en-US" dirty="0" smtClean="0"/>
              <a:t>;</a:t>
            </a:r>
          </a:p>
          <a:p>
            <a:r>
              <a:rPr lang="en-US" dirty="0" smtClean="0"/>
              <a:t>Notes</a:t>
            </a:r>
          </a:p>
          <a:p>
            <a:pPr lvl="1"/>
            <a:r>
              <a:rPr lang="en-US" dirty="0" smtClean="0"/>
              <a:t>Many variable attributes that were previously global may now vary from variable to variable (e.g. compression, dimension)</a:t>
            </a:r>
          </a:p>
          <a:p>
            <a:pPr lvl="1"/>
            <a:r>
              <a:rPr lang="en-US" dirty="0" smtClean="0"/>
              <a:t>The VDC::</a:t>
            </a:r>
            <a:r>
              <a:rPr lang="en-US" dirty="0" err="1" smtClean="0"/>
              <a:t>DataVar</a:t>
            </a:r>
            <a:r>
              <a:rPr lang="en-US" dirty="0" smtClean="0"/>
              <a:t>  class will be used for imported as well as VDC data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01115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Methods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// Initialize the </a:t>
            </a:r>
            <a:r>
              <a:rPr lang="en-US" dirty="0" err="1" smtClean="0"/>
              <a:t>DataMgr</a:t>
            </a: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Int</a:t>
            </a:r>
            <a:r>
              <a:rPr lang="en-US" dirty="0" smtClean="0"/>
              <a:t> Initialize(</a:t>
            </a:r>
          </a:p>
          <a:p>
            <a:pPr marL="0" indent="0">
              <a:buNone/>
            </a:pPr>
            <a:r>
              <a:rPr lang="en-US" dirty="0" smtClean="0"/>
              <a:t>	</a:t>
            </a:r>
            <a:r>
              <a:rPr lang="en-US" dirty="0" err="1" smtClean="0"/>
              <a:t>const</a:t>
            </a:r>
            <a:r>
              <a:rPr lang="en-US" dirty="0" smtClean="0"/>
              <a:t> </a:t>
            </a:r>
            <a:r>
              <a:rPr lang="en-US" dirty="0" err="1" smtClean="0"/>
              <a:t>std</a:t>
            </a:r>
            <a:r>
              <a:rPr lang="en-US" dirty="0" smtClean="0"/>
              <a:t>::vector &lt;string&gt; &amp;files</a:t>
            </a:r>
          </a:p>
          <a:p>
            <a:pPr marL="0" indent="0">
              <a:buNone/>
            </a:pPr>
            <a:r>
              <a:rPr lang="en-US" dirty="0" smtClean="0"/>
              <a:t>);</a:t>
            </a:r>
          </a:p>
          <a:p>
            <a:r>
              <a:rPr lang="en-US" dirty="0" smtClean="0"/>
              <a:t>Notes</a:t>
            </a:r>
          </a:p>
          <a:p>
            <a:pPr lvl="1"/>
            <a:r>
              <a:rPr lang="en-US" dirty="0" smtClean="0"/>
              <a:t>Constructor is now no-fail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9746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Deprecated methods</a:t>
            </a:r>
            <a:endParaRPr lang="en-US" dirty="0"/>
          </a:p>
        </p:txBody>
      </p:sp>
      <p:sp>
        <p:nvSpPr>
          <p:cNvPr id="5" name="Vertical Text Placeholder 4"/>
          <p:cNvSpPr>
            <a:spLocks noGrp="1"/>
          </p:cNvSpPr>
          <p:nvPr>
            <p:ph type="body" orient="vert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err="1" smtClean="0"/>
              <a:t>GetDim</a:t>
            </a:r>
            <a:r>
              <a:rPr lang="en-US" dirty="0" smtClean="0"/>
              <a:t>() - moved to VDC::</a:t>
            </a:r>
            <a:r>
              <a:rPr lang="en-US" dirty="0" err="1" smtClean="0"/>
              <a:t>BaseVar</a:t>
            </a:r>
            <a:r>
              <a:rPr lang="en-US" dirty="0" smtClean="0"/>
              <a:t> class</a:t>
            </a:r>
          </a:p>
          <a:p>
            <a:r>
              <a:rPr lang="en-US" dirty="0" err="1" smtClean="0"/>
              <a:t>GetNumTransforms</a:t>
            </a:r>
            <a:r>
              <a:rPr lang="en-US" dirty="0" smtClean="0"/>
              <a:t>() - moved to  VDC::</a:t>
            </a:r>
            <a:r>
              <a:rPr lang="en-US" dirty="0" err="1" smtClean="0"/>
              <a:t>BaseVar</a:t>
            </a:r>
            <a:r>
              <a:rPr lang="en-US" dirty="0" smtClean="0"/>
              <a:t>  class</a:t>
            </a:r>
          </a:p>
          <a:p>
            <a:r>
              <a:rPr lang="en-US" dirty="0" err="1" smtClean="0"/>
              <a:t>GetCRatios</a:t>
            </a:r>
            <a:r>
              <a:rPr lang="en-US" dirty="0" smtClean="0"/>
              <a:t>() - moved to  VDC::</a:t>
            </a:r>
            <a:r>
              <a:rPr lang="en-US" dirty="0" err="1" smtClean="0"/>
              <a:t>BaseVar</a:t>
            </a:r>
            <a:r>
              <a:rPr lang="en-US" dirty="0" smtClean="0"/>
              <a:t> class</a:t>
            </a:r>
          </a:p>
          <a:p>
            <a:r>
              <a:rPr lang="en-US" dirty="0" err="1" smtClean="0"/>
              <a:t>GetCoordSystemType</a:t>
            </a:r>
            <a:r>
              <a:rPr lang="en-US" dirty="0" smtClean="0"/>
              <a:t>() - TBD</a:t>
            </a:r>
          </a:p>
          <a:p>
            <a:r>
              <a:rPr lang="en-US" dirty="0" err="1" smtClean="0"/>
              <a:t>GetGridType</a:t>
            </a:r>
            <a:r>
              <a:rPr lang="en-US" dirty="0" smtClean="0"/>
              <a:t>() –</a:t>
            </a:r>
          </a:p>
          <a:p>
            <a:r>
              <a:rPr lang="en-US" dirty="0" err="1" smtClean="0"/>
              <a:t>GetMapProjection</a:t>
            </a:r>
            <a:r>
              <a:rPr lang="en-US" dirty="0" smtClean="0"/>
              <a:t>() - moved to VDC::</a:t>
            </a:r>
            <a:r>
              <a:rPr lang="en-US" dirty="0" err="1" smtClean="0"/>
              <a:t>BaseVar</a:t>
            </a:r>
            <a:r>
              <a:rPr lang="en-US" dirty="0" smtClean="0"/>
              <a:t>  class</a:t>
            </a:r>
          </a:p>
          <a:p>
            <a:r>
              <a:rPr lang="en-US" dirty="0" err="1" smtClean="0"/>
              <a:t>GetPeriodicBoundary</a:t>
            </a:r>
            <a:r>
              <a:rPr lang="en-US" dirty="0" smtClean="0"/>
              <a:t>() - moved to VDC::</a:t>
            </a:r>
            <a:r>
              <a:rPr lang="en-US" dirty="0" err="1" smtClean="0"/>
              <a:t>BaseVar</a:t>
            </a:r>
            <a:r>
              <a:rPr lang="en-US" dirty="0" smtClean="0"/>
              <a:t> class</a:t>
            </a:r>
          </a:p>
          <a:p>
            <a:r>
              <a:rPr lang="en-US" dirty="0" err="1" smtClean="0"/>
              <a:t>GetGridPermutation</a:t>
            </a:r>
            <a:r>
              <a:rPr lang="en-US" dirty="0" smtClean="0"/>
              <a:t>() - TBD</a:t>
            </a:r>
          </a:p>
          <a:p>
            <a:r>
              <a:rPr lang="en-US" b="1" dirty="0" err="1" smtClean="0"/>
              <a:t>GetVarType</a:t>
            </a:r>
            <a:r>
              <a:rPr lang="en-US" dirty="0" smtClean="0"/>
              <a:t>() – </a:t>
            </a:r>
            <a:r>
              <a:rPr lang="en-US" dirty="0" smtClean="0"/>
              <a:t>N</a:t>
            </a:r>
            <a:r>
              <a:rPr lang="en-US" dirty="0" smtClean="0"/>
              <a:t>ot available</a:t>
            </a:r>
            <a:endParaRPr lang="en-US" dirty="0" smtClean="0"/>
          </a:p>
          <a:p>
            <a:r>
              <a:rPr lang="en-US" dirty="0" err="1" smtClean="0"/>
              <a:t>GetMissingValue</a:t>
            </a:r>
            <a:r>
              <a:rPr lang="en-US" dirty="0" smtClean="0"/>
              <a:t>() - moved to VDC::</a:t>
            </a:r>
            <a:r>
              <a:rPr lang="en-US" dirty="0" err="1" smtClean="0"/>
              <a:t>BaseVar</a:t>
            </a:r>
            <a:r>
              <a:rPr lang="en-US" dirty="0" smtClean="0"/>
              <a:t> class</a:t>
            </a:r>
          </a:p>
          <a:p>
            <a:r>
              <a:rPr lang="en-US" b="1" dirty="0" err="1" smtClean="0"/>
              <a:t>MapVoxToUser</a:t>
            </a:r>
            <a:r>
              <a:rPr lang="en-US" dirty="0" smtClean="0"/>
              <a:t>() - equivalent functionality available in </a:t>
            </a:r>
            <a:r>
              <a:rPr lang="en-US" dirty="0" err="1" smtClean="0"/>
              <a:t>RegularGrid</a:t>
            </a:r>
            <a:r>
              <a:rPr lang="en-US" dirty="0" smtClean="0"/>
              <a:t> class</a:t>
            </a:r>
          </a:p>
          <a:p>
            <a:r>
              <a:rPr lang="en-US" b="1" dirty="0" err="1" smtClean="0"/>
              <a:t>MapUserToVox</a:t>
            </a:r>
            <a:r>
              <a:rPr lang="en-US" dirty="0" smtClean="0"/>
              <a:t>() - equivalent functionality available in </a:t>
            </a:r>
            <a:r>
              <a:rPr lang="en-US" dirty="0" err="1" smtClean="0"/>
              <a:t>RegularGrid</a:t>
            </a:r>
            <a:r>
              <a:rPr lang="en-US" dirty="0" smtClean="0"/>
              <a:t> class</a:t>
            </a:r>
          </a:p>
          <a:p>
            <a:r>
              <a:rPr lang="en-US" b="1" dirty="0" err="1" smtClean="0"/>
              <a:t>GetEnclosingRegion</a:t>
            </a:r>
            <a:r>
              <a:rPr lang="en-US" dirty="0" smtClean="0"/>
              <a:t>() – N/A</a:t>
            </a:r>
          </a:p>
          <a:p>
            <a:r>
              <a:rPr lang="en-US" dirty="0" err="1" smtClean="0"/>
              <a:t>IsCoordinateVariable</a:t>
            </a:r>
            <a:r>
              <a:rPr lang="en-US" dirty="0" smtClean="0"/>
              <a:t>() - equivalent functionality in </a:t>
            </a:r>
            <a:r>
              <a:rPr lang="en-US" dirty="0" err="1" smtClean="0"/>
              <a:t>DataMgr</a:t>
            </a:r>
            <a:endParaRPr lang="en-US" dirty="0" smtClean="0"/>
          </a:p>
          <a:p>
            <a:r>
              <a:rPr lang="en-US" dirty="0" err="1" smtClean="0"/>
              <a:t>GetValidRegion</a:t>
            </a:r>
            <a:r>
              <a:rPr lang="en-US" dirty="0" smtClean="0"/>
              <a:t>() - Storing a spatial subset of a variable will no longer be supported because it is not portable.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2729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 yet implemented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Map projection string</a:t>
            </a:r>
          </a:p>
          <a:p>
            <a:r>
              <a:rPr lang="en-US" dirty="0" smtClean="0"/>
              <a:t>Derived variables (within the </a:t>
            </a:r>
            <a:r>
              <a:rPr lang="en-US" dirty="0" err="1" smtClean="0"/>
              <a:t>DataMgr</a:t>
            </a:r>
            <a:r>
              <a:rPr lang="en-US" dirty="0" smtClean="0"/>
              <a:t>). Discussion needed on dealing with coordinate variables</a:t>
            </a:r>
          </a:p>
          <a:p>
            <a:r>
              <a:rPr lang="en-US" dirty="0" smtClean="0"/>
              <a:t>Missing values</a:t>
            </a:r>
          </a:p>
          <a:p>
            <a:r>
              <a:rPr lang="en-US" dirty="0" smtClean="0"/>
              <a:t>Any *Grid class beyond the </a:t>
            </a:r>
            <a:r>
              <a:rPr lang="en-US" dirty="0" err="1" smtClean="0"/>
              <a:t>RegularGrid</a:t>
            </a:r>
            <a:r>
              <a:rPr lang="en-US" dirty="0" smtClean="0"/>
              <a:t> base class</a:t>
            </a:r>
          </a:p>
          <a:p>
            <a:r>
              <a:rPr lang="en-US" dirty="0" smtClean="0"/>
              <a:t>Model-specific translators (wrf2, roms2, etc.)</a:t>
            </a:r>
          </a:p>
          <a:p>
            <a:pPr lvl="1"/>
            <a:r>
              <a:rPr lang="en-US" dirty="0" smtClean="0"/>
              <a:t>Only </a:t>
            </a:r>
            <a:r>
              <a:rPr lang="en-US" dirty="0" err="1" smtClean="0"/>
              <a:t>vdccreate</a:t>
            </a:r>
            <a:r>
              <a:rPr lang="en-US" dirty="0" smtClean="0"/>
              <a:t> and raw2vdc exist</a:t>
            </a:r>
          </a:p>
          <a:p>
            <a:r>
              <a:rPr lang="en-US" dirty="0" smtClean="0"/>
              <a:t>No </a:t>
            </a:r>
            <a:r>
              <a:rPr lang="en-US" dirty="0" err="1" smtClean="0"/>
              <a:t>DataMgr</a:t>
            </a:r>
            <a:r>
              <a:rPr lang="en-US" dirty="0" smtClean="0"/>
              <a:t>{WRF,ROMS, MOM, </a:t>
            </a:r>
            <a:r>
              <a:rPr lang="en-US" dirty="0" err="1" smtClean="0"/>
              <a:t>etc</a:t>
            </a:r>
            <a:r>
              <a:rPr lang="en-US" dirty="0" smtClean="0"/>
              <a:t>} – only </a:t>
            </a:r>
            <a:r>
              <a:rPr lang="en-US" dirty="0" err="1" smtClean="0"/>
              <a:t>DataMgrVDC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00848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Misc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For now most irregular grids (e.g. </a:t>
            </a:r>
            <a:r>
              <a:rPr lang="en-US" dirty="0" err="1" smtClean="0"/>
              <a:t>curvlinear</a:t>
            </a:r>
            <a:r>
              <a:rPr lang="en-US" dirty="0" smtClean="0"/>
              <a:t>) will still be resampled to a regular grid</a:t>
            </a:r>
          </a:p>
          <a:p>
            <a:pPr lvl="1"/>
            <a:r>
              <a:rPr lang="en-US" dirty="0" smtClean="0"/>
              <a:t>Need to adapt ray-caster and DVR to work with “less regular” grids</a:t>
            </a:r>
          </a:p>
          <a:p>
            <a:r>
              <a:rPr lang="en-US" dirty="0" smtClean="0"/>
              <a:t>Level and </a:t>
            </a:r>
            <a:r>
              <a:rPr lang="en-US" dirty="0" err="1" smtClean="0"/>
              <a:t>lod</a:t>
            </a:r>
            <a:r>
              <a:rPr lang="en-US" dirty="0" smtClean="0"/>
              <a:t> </a:t>
            </a:r>
            <a:r>
              <a:rPr lang="en-US" dirty="0" err="1" smtClean="0"/>
              <a:t>param</a:t>
            </a:r>
            <a:r>
              <a:rPr lang="en-US" dirty="0" smtClean="0"/>
              <a:t> changes:</a:t>
            </a:r>
          </a:p>
          <a:p>
            <a:pPr lvl="1"/>
            <a:r>
              <a:rPr lang="en-US" dirty="0" smtClean="0"/>
              <a:t>-1 =&gt; “best” or native</a:t>
            </a:r>
          </a:p>
          <a:p>
            <a:pPr lvl="1"/>
            <a:r>
              <a:rPr lang="en-US" dirty="0" smtClean="0"/>
              <a:t>-2 =&gt; next best, and so </a:t>
            </a:r>
            <a:r>
              <a:rPr lang="en-US" dirty="0" smtClean="0"/>
              <a:t>on</a:t>
            </a:r>
          </a:p>
          <a:p>
            <a:pPr lvl="1"/>
            <a:r>
              <a:rPr lang="en-US" dirty="0" smtClean="0"/>
              <a:t>Old values (positive </a:t>
            </a:r>
            <a:r>
              <a:rPr lang="en-US" dirty="0" err="1" smtClean="0"/>
              <a:t>ints</a:t>
            </a:r>
            <a:r>
              <a:rPr lang="en-US" dirty="0" smtClean="0"/>
              <a:t>) still supported</a:t>
            </a:r>
            <a:endParaRPr lang="en-US" dirty="0" smtClean="0"/>
          </a:p>
          <a:p>
            <a:r>
              <a:rPr lang="en-US" dirty="0" smtClean="0"/>
              <a:t>New </a:t>
            </a:r>
            <a:r>
              <a:rPr lang="en-US" dirty="0" err="1" smtClean="0"/>
              <a:t>DataMgr</a:t>
            </a:r>
            <a:r>
              <a:rPr lang="en-US" dirty="0" smtClean="0"/>
              <a:t> is </a:t>
            </a:r>
            <a:r>
              <a:rPr lang="en-US" dirty="0"/>
              <a:t>presently named “</a:t>
            </a:r>
            <a:r>
              <a:rPr lang="en-US" dirty="0" smtClean="0"/>
              <a:t>DataMgrV3_0” (will </a:t>
            </a:r>
            <a:r>
              <a:rPr lang="en-US" dirty="0" smtClean="0"/>
              <a:t>be renamed </a:t>
            </a:r>
            <a:r>
              <a:rPr lang="en-US" dirty="0" smtClean="0"/>
              <a:t>“</a:t>
            </a:r>
            <a:r>
              <a:rPr lang="en-US" dirty="0" err="1" smtClean="0"/>
              <a:t>DataMgr</a:t>
            </a:r>
            <a:r>
              <a:rPr lang="en-US" dirty="0" smtClean="0"/>
              <a:t>”) </a:t>
            </a:r>
            <a:endParaRPr lang="en-US" dirty="0" smtClean="0"/>
          </a:p>
          <a:p>
            <a:r>
              <a:rPr lang="en-US" dirty="0" smtClean="0"/>
              <a:t>Coordinate variables cannot be accessed presently (i.e. via </a:t>
            </a:r>
            <a:r>
              <a:rPr lang="en-US" dirty="0" err="1" smtClean="0"/>
              <a:t>GetVariable</a:t>
            </a:r>
            <a:r>
              <a:rPr lang="en-US" dirty="0" smtClean="0"/>
              <a:t>())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4371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461</Words>
  <Application>Microsoft Macintosh PowerPoint</Application>
  <PresentationFormat>On-screen Show (4:3)</PresentationFormat>
  <Paragraphs>60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DataMgr V3_0</vt:lpstr>
      <vt:lpstr>New methods</vt:lpstr>
      <vt:lpstr>New Methods</vt:lpstr>
      <vt:lpstr>New Methods</vt:lpstr>
      <vt:lpstr>Deprecated methods</vt:lpstr>
      <vt:lpstr>Not yet implemented</vt:lpstr>
      <vt:lpstr>Misc</vt:lpstr>
    </vt:vector>
  </TitlesOfParts>
  <Company>ucar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methods</dc:title>
  <dc:creator>John Clyne</dc:creator>
  <cp:lastModifiedBy>John Clyne</cp:lastModifiedBy>
  <cp:revision>11</cp:revision>
  <dcterms:created xsi:type="dcterms:W3CDTF">2014-10-29T19:30:57Z</dcterms:created>
  <dcterms:modified xsi:type="dcterms:W3CDTF">2014-10-29T21:12:58Z</dcterms:modified>
</cp:coreProperties>
</file>