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57" r:id="rId3"/>
    <p:sldId id="263" r:id="rId4"/>
    <p:sldId id="264" r:id="rId5"/>
    <p:sldId id="258" r:id="rId6"/>
    <p:sldId id="261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32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77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4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5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21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038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86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96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97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75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07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8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43689-C8F2-A846-A2ED-F408FC7AC4C3}" type="datetimeFigureOut">
              <a:rPr lang="en-US" smtClean="0"/>
              <a:t>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B4616-BDE4-BB4E-BC95-140A17C55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VDC and </a:t>
            </a:r>
            <a:r>
              <a:rPr lang="en-US" dirty="0" err="1" smtClean="0"/>
              <a:t>DataMgr</a:t>
            </a:r>
            <a:r>
              <a:rPr lang="en-US" dirty="0" smtClean="0"/>
              <a:t> Update</a:t>
            </a:r>
            <a:br>
              <a:rPr lang="en-US" dirty="0" smtClean="0"/>
            </a:br>
            <a:r>
              <a:rPr lang="en-US" dirty="0" smtClean="0"/>
              <a:t>2/5/2015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6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VDC library</a:t>
            </a:r>
            <a:r>
              <a:rPr lang="en-US" dirty="0"/>
              <a:t> </a:t>
            </a:r>
            <a:r>
              <a:rPr lang="en-US" dirty="0" smtClean="0"/>
              <a:t>updates (1/2)</a:t>
            </a:r>
            <a:endParaRPr lang="en-US" dirty="0"/>
          </a:p>
        </p:txBody>
      </p:sp>
      <p:sp>
        <p:nvSpPr>
          <p:cNvPr id="5" name="Vertical Text Placeholder 4"/>
          <p:cNvSpPr>
            <a:spLocks noGrp="1"/>
          </p:cNvSpPr>
          <p:nvPr>
            <p:ph type="body" orient="vert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 DC class (new)</a:t>
            </a:r>
          </a:p>
          <a:p>
            <a:pPr lvl="1"/>
            <a:r>
              <a:rPr lang="en-US" dirty="0" smtClean="0"/>
              <a:t>Abstract base class specifying interface requirements for reading native (VDC3) and ``foreign’’ data (</a:t>
            </a:r>
            <a:r>
              <a:rPr lang="en-US" dirty="0" err="1" smtClean="0"/>
              <a:t>e.g</a:t>
            </a:r>
            <a:r>
              <a:rPr lang="en-US" dirty="0" smtClean="0"/>
              <a:t> WRF, ROMs,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VDCNetCDF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Supports reading/writing VDC3 data</a:t>
            </a:r>
          </a:p>
          <a:p>
            <a:pPr lvl="1"/>
            <a:r>
              <a:rPr lang="en-US" dirty="0" smtClean="0"/>
              <a:t>Now derives from DC</a:t>
            </a:r>
          </a:p>
          <a:p>
            <a:pPr lvl="1"/>
            <a:r>
              <a:rPr lang="en-US" dirty="0" smtClean="0"/>
              <a:t>Support for missing data in progress</a:t>
            </a:r>
          </a:p>
          <a:p>
            <a:pPr lvl="1"/>
            <a:r>
              <a:rPr lang="en-US" dirty="0" smtClean="0"/>
              <a:t>TODOs:</a:t>
            </a:r>
          </a:p>
          <a:p>
            <a:pPr lvl="2"/>
            <a:r>
              <a:rPr lang="en-US" dirty="0" smtClean="0"/>
              <a:t>Missing data </a:t>
            </a:r>
          </a:p>
          <a:p>
            <a:pPr lvl="2"/>
            <a:r>
              <a:rPr lang="en-US" dirty="0" smtClean="0"/>
              <a:t>Support refinement level for variables that aren’t compressed</a:t>
            </a:r>
          </a:p>
          <a:p>
            <a:pPr lvl="2"/>
            <a:r>
              <a:rPr lang="en-US" dirty="0" smtClean="0"/>
              <a:t>Lots more testing</a:t>
            </a:r>
          </a:p>
          <a:p>
            <a:r>
              <a:rPr lang="en-US" dirty="0" smtClean="0"/>
              <a:t>DCWRF class (new)</a:t>
            </a:r>
          </a:p>
          <a:p>
            <a:pPr lvl="1"/>
            <a:r>
              <a:rPr lang="en-US" dirty="0" smtClean="0"/>
              <a:t>Reads WRF data</a:t>
            </a:r>
          </a:p>
          <a:p>
            <a:pPr lvl="1"/>
            <a:r>
              <a:rPr lang="en-US" dirty="0" smtClean="0"/>
              <a:t>Derives from DC</a:t>
            </a:r>
          </a:p>
          <a:p>
            <a:pPr marL="4000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17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VDC library</a:t>
            </a:r>
            <a:r>
              <a:rPr lang="en-US" dirty="0"/>
              <a:t> </a:t>
            </a:r>
            <a:r>
              <a:rPr lang="en-US" dirty="0" smtClean="0"/>
              <a:t>updates (2/2)</a:t>
            </a:r>
            <a:endParaRPr lang="en-US" dirty="0"/>
          </a:p>
        </p:txBody>
      </p:sp>
      <p:sp>
        <p:nvSpPr>
          <p:cNvPr id="5" name="Vertical Text Placeholder 4"/>
          <p:cNvSpPr>
            <a:spLocks noGrp="1"/>
          </p:cNvSpPr>
          <p:nvPr>
            <p:ph type="body" orient="vert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 DataMgrV3 class</a:t>
            </a:r>
          </a:p>
          <a:p>
            <a:pPr lvl="1"/>
            <a:r>
              <a:rPr lang="en-US" dirty="0" smtClean="0"/>
              <a:t>No longer needs to be sub-classed to support specific file formats and grid types (</a:t>
            </a:r>
            <a:r>
              <a:rPr lang="en-US" dirty="0" err="1" smtClean="0"/>
              <a:t>i.e</a:t>
            </a:r>
            <a:r>
              <a:rPr lang="en-US" dirty="0" smtClean="0"/>
              <a:t> no </a:t>
            </a:r>
            <a:r>
              <a:rPr lang="en-US" dirty="0" err="1" smtClean="0"/>
              <a:t>DataMgrWRF</a:t>
            </a:r>
            <a:r>
              <a:rPr lang="en-US" dirty="0" smtClean="0"/>
              <a:t>, </a:t>
            </a:r>
            <a:r>
              <a:rPr lang="en-US" dirty="0" err="1" smtClean="0"/>
              <a:t>DataMgrMOM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r>
              <a:rPr lang="en-US" dirty="0" smtClean="0"/>
              <a:t>). Each file format now supported via composition using DC derived objects (e.g. DCWRF, </a:t>
            </a:r>
            <a:r>
              <a:rPr lang="en-US" dirty="0" err="1" smtClean="0"/>
              <a:t>VDCNetCDF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Currently only supports layered and regular grids (</a:t>
            </a:r>
            <a:r>
              <a:rPr lang="en-US" dirty="0" err="1" smtClean="0"/>
              <a:t>RegularGrid</a:t>
            </a:r>
            <a:r>
              <a:rPr lang="en-US" dirty="0" smtClean="0"/>
              <a:t> and </a:t>
            </a:r>
            <a:r>
              <a:rPr lang="en-US" dirty="0" err="1" smtClean="0"/>
              <a:t>LayeredGrid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Currently no support for derived variables via </a:t>
            </a:r>
            <a:r>
              <a:rPr lang="en-US" dirty="0" err="1" smtClean="0"/>
              <a:t>numpy</a:t>
            </a:r>
            <a:endParaRPr lang="en-US" dirty="0" smtClean="0"/>
          </a:p>
          <a:p>
            <a:pPr lvl="1"/>
            <a:r>
              <a:rPr lang="en-US" dirty="0" smtClean="0"/>
              <a:t>TODOs</a:t>
            </a:r>
          </a:p>
          <a:p>
            <a:pPr lvl="2"/>
            <a:r>
              <a:rPr lang="en-US" dirty="0" smtClean="0"/>
              <a:t>Stretched grids</a:t>
            </a:r>
          </a:p>
          <a:p>
            <a:pPr lvl="2"/>
            <a:r>
              <a:rPr lang="en-US" dirty="0" smtClean="0"/>
              <a:t>Derived variables</a:t>
            </a:r>
          </a:p>
          <a:p>
            <a:pPr lvl="2"/>
            <a:r>
              <a:rPr lang="en-US" b="1" dirty="0" smtClean="0"/>
              <a:t>Curvilinear grids</a:t>
            </a:r>
          </a:p>
        </p:txBody>
      </p:sp>
    </p:spTree>
    <p:extLst>
      <p:ext uri="{BB962C8B-B14F-4D97-AF65-F5344CB8AC3E}">
        <p14:creationId xmlns:p14="http://schemas.microsoft.com/office/powerpoint/2010/main" val="1873213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command line tools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dirty="0" err="1" smtClean="0"/>
              <a:t>Wrfvd</a:t>
            </a:r>
            <a:r>
              <a:rPr lang="en-US" b="1" dirty="0" err="1" smtClean="0">
                <a:solidFill>
                  <a:srgbClr val="FF0000"/>
                </a:solidFill>
              </a:rPr>
              <a:t>c</a:t>
            </a:r>
            <a:r>
              <a:rPr lang="en-US" dirty="0" err="1" smtClean="0"/>
              <a:t>create</a:t>
            </a:r>
            <a:r>
              <a:rPr lang="en-US" dirty="0" smtClean="0"/>
              <a:t> &amp; wrf2vd</a:t>
            </a:r>
            <a:r>
              <a:rPr lang="en-US" b="1" dirty="0" smtClean="0">
                <a:solidFill>
                  <a:srgbClr val="FF0000"/>
                </a:solidFill>
              </a:rPr>
              <a:t>c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Bare bones prototype WRF to VDC converters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No command line options currently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107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324600" y="812800"/>
            <a:ext cx="1333500" cy="4445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NetCDFCpp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24600" y="1727200"/>
            <a:ext cx="1333500" cy="4445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WASP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>
            <a:stCxn id="7" idx="0"/>
            <a:endCxn id="6" idx="2"/>
          </p:cNvCxnSpPr>
          <p:nvPr/>
        </p:nvCxnSpPr>
        <p:spPr>
          <a:xfrm flipV="1">
            <a:off x="6991350" y="1257300"/>
            <a:ext cx="0" cy="469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302000" y="2882900"/>
            <a:ext cx="1333500" cy="4445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35250" y="3835400"/>
            <a:ext cx="1333500" cy="4445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DCWRF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stCxn id="11" idx="0"/>
            <a:endCxn id="10" idx="2"/>
          </p:cNvCxnSpPr>
          <p:nvPr/>
        </p:nvCxnSpPr>
        <p:spPr>
          <a:xfrm flipV="1">
            <a:off x="3302000" y="3327400"/>
            <a:ext cx="666750" cy="508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337050" y="3835400"/>
            <a:ext cx="1333500" cy="4445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VDCNetCDF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>
            <a:stCxn id="14" idx="0"/>
            <a:endCxn id="10" idx="2"/>
          </p:cNvCxnSpPr>
          <p:nvPr/>
        </p:nvCxnSpPr>
        <p:spPr>
          <a:xfrm flipH="1" flipV="1">
            <a:off x="3968750" y="3327400"/>
            <a:ext cx="1035050" cy="508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003300" y="5448300"/>
            <a:ext cx="1333500" cy="4445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DataMgrV3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Curved Connector 19"/>
          <p:cNvCxnSpPr>
            <a:stCxn id="18" idx="0"/>
            <a:endCxn id="11" idx="2"/>
          </p:cNvCxnSpPr>
          <p:nvPr/>
        </p:nvCxnSpPr>
        <p:spPr>
          <a:xfrm rot="5400000" flipH="1" flipV="1">
            <a:off x="1901825" y="4048125"/>
            <a:ext cx="1168400" cy="1631950"/>
          </a:xfrm>
          <a:prstGeom prst="curvedConnector3">
            <a:avLst/>
          </a:prstGeom>
          <a:ln>
            <a:solidFill>
              <a:srgbClr val="0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18" idx="0"/>
            <a:endCxn id="14" idx="2"/>
          </p:cNvCxnSpPr>
          <p:nvPr/>
        </p:nvCxnSpPr>
        <p:spPr>
          <a:xfrm rot="5400000" flipH="1" flipV="1">
            <a:off x="2752725" y="3197225"/>
            <a:ext cx="1168400" cy="3333750"/>
          </a:xfrm>
          <a:prstGeom prst="curvedConnector3">
            <a:avLst>
              <a:gd name="adj1" fmla="val 50000"/>
            </a:avLst>
          </a:prstGeom>
          <a:ln>
            <a:solidFill>
              <a:srgbClr val="0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019800" y="3848100"/>
            <a:ext cx="1333500" cy="4445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DCCF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5" name="Curved Connector 24"/>
          <p:cNvCxnSpPr>
            <a:stCxn id="18" idx="0"/>
            <a:endCxn id="24" idx="2"/>
          </p:cNvCxnSpPr>
          <p:nvPr/>
        </p:nvCxnSpPr>
        <p:spPr>
          <a:xfrm rot="5400000" flipH="1" flipV="1">
            <a:off x="3600450" y="2362200"/>
            <a:ext cx="1155700" cy="5016500"/>
          </a:xfrm>
          <a:prstGeom prst="curved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451600" y="544830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559550" y="5499100"/>
            <a:ext cx="125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6451600" y="615950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59550" y="6210300"/>
            <a:ext cx="1371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Composition</a:t>
            </a:r>
            <a:endParaRPr lang="en-US" dirty="0"/>
          </a:p>
        </p:txBody>
      </p:sp>
      <p:cxnSp>
        <p:nvCxnSpPr>
          <p:cNvPr id="34" name="Curved Connector 33"/>
          <p:cNvCxnSpPr/>
          <p:nvPr/>
        </p:nvCxnSpPr>
        <p:spPr>
          <a:xfrm flipV="1">
            <a:off x="5003800" y="2171700"/>
            <a:ext cx="2082800" cy="1663700"/>
          </a:xfrm>
          <a:prstGeom prst="curvedConnector3">
            <a:avLst>
              <a:gd name="adj1" fmla="val 50000"/>
            </a:avLst>
          </a:prstGeom>
          <a:ln>
            <a:solidFill>
              <a:srgbClr val="0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111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and items of note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now most irregular grids (e.g. </a:t>
            </a:r>
            <a:r>
              <a:rPr lang="en-US" dirty="0" err="1" smtClean="0"/>
              <a:t>curvlinear</a:t>
            </a:r>
            <a:r>
              <a:rPr lang="en-US" dirty="0" smtClean="0"/>
              <a:t>) will still be resampled to a regular grid</a:t>
            </a:r>
          </a:p>
          <a:p>
            <a:pPr lvl="1"/>
            <a:r>
              <a:rPr lang="en-US" dirty="0" smtClean="0"/>
              <a:t>Need to adapt ray-caster and DVR to work with “less regular” grids</a:t>
            </a:r>
          </a:p>
          <a:p>
            <a:r>
              <a:rPr lang="en-US" dirty="0" smtClean="0"/>
              <a:t>Level and </a:t>
            </a:r>
            <a:r>
              <a:rPr lang="en-US" dirty="0" err="1" smtClean="0"/>
              <a:t>lod</a:t>
            </a:r>
            <a:r>
              <a:rPr lang="en-US" dirty="0" smtClean="0"/>
              <a:t> </a:t>
            </a:r>
            <a:r>
              <a:rPr lang="en-US" dirty="0" err="1" smtClean="0"/>
              <a:t>param</a:t>
            </a:r>
            <a:r>
              <a:rPr lang="en-US" dirty="0" smtClean="0"/>
              <a:t> changes:</a:t>
            </a:r>
          </a:p>
          <a:p>
            <a:pPr lvl="1"/>
            <a:r>
              <a:rPr lang="en-US" dirty="0" smtClean="0"/>
              <a:t>-1 =&gt; “best” or native</a:t>
            </a:r>
          </a:p>
          <a:p>
            <a:pPr lvl="1"/>
            <a:r>
              <a:rPr lang="en-US" dirty="0" smtClean="0"/>
              <a:t>-2 =&gt; next best, and so on</a:t>
            </a:r>
          </a:p>
          <a:p>
            <a:pPr lvl="1"/>
            <a:r>
              <a:rPr lang="en-US" dirty="0" smtClean="0"/>
              <a:t>Old values (positive </a:t>
            </a:r>
            <a:r>
              <a:rPr lang="en-US" dirty="0" err="1" smtClean="0"/>
              <a:t>ints</a:t>
            </a:r>
            <a:r>
              <a:rPr lang="en-US" dirty="0" smtClean="0"/>
              <a:t>) still supported</a:t>
            </a:r>
          </a:p>
        </p:txBody>
      </p:sp>
    </p:spTree>
    <p:extLst>
      <p:ext uri="{BB962C8B-B14F-4D97-AF65-F5344CB8AC3E}">
        <p14:creationId xmlns:p14="http://schemas.microsoft.com/office/powerpoint/2010/main" val="13043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next?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Integrate DataMgrV3 into </a:t>
            </a:r>
            <a:r>
              <a:rPr lang="en-US" dirty="0" err="1" smtClean="0"/>
              <a:t>vaporgui</a:t>
            </a:r>
            <a:r>
              <a:rPr lang="en-US" dirty="0" smtClean="0"/>
              <a:t> (V3)</a:t>
            </a:r>
          </a:p>
          <a:p>
            <a:r>
              <a:rPr lang="en-US" dirty="0" smtClean="0"/>
              <a:t>Derived variable support</a:t>
            </a:r>
          </a:p>
          <a:p>
            <a:r>
              <a:rPr lang="en-US" dirty="0" smtClean="0"/>
              <a:t>Figure out how to handle curvilinear grids (resample, modify DVR and </a:t>
            </a:r>
            <a:r>
              <a:rPr lang="en-US" dirty="0" err="1" smtClean="0"/>
              <a:t>iso</a:t>
            </a:r>
            <a:r>
              <a:rPr lang="en-US" dirty="0" smtClean="0"/>
              <a:t>, other?)</a:t>
            </a:r>
          </a:p>
          <a:p>
            <a:r>
              <a:rPr lang="en-US" dirty="0" smtClean="0"/>
              <a:t>Translators for other models (</a:t>
            </a:r>
            <a:r>
              <a:rPr lang="en-US" dirty="0" err="1" smtClean="0"/>
              <a:t>DCGrib</a:t>
            </a:r>
            <a:r>
              <a:rPr lang="en-US" dirty="0" smtClean="0"/>
              <a:t>, DCCF</a:t>
            </a:r>
            <a:r>
              <a:rPr lang="en-US" smtClean="0"/>
              <a:t>, other?)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0084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314</Words>
  <Application>Microsoft Macintosh PowerPoint</Application>
  <PresentationFormat>On-screen Show (4:3)</PresentationFormat>
  <Paragraphs>49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VDC and DataMgr Update 2/5/2015</vt:lpstr>
      <vt:lpstr>VDC library updates (1/2)</vt:lpstr>
      <vt:lpstr>VDC library updates (2/2)</vt:lpstr>
      <vt:lpstr>New command line tools</vt:lpstr>
      <vt:lpstr>PowerPoint Presentation</vt:lpstr>
      <vt:lpstr>Issues and items of note</vt:lpstr>
      <vt:lpstr>What’s next?</vt:lpstr>
    </vt:vector>
  </TitlesOfParts>
  <Company>ucar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methods</dc:title>
  <dc:creator>John Clyne</dc:creator>
  <cp:lastModifiedBy>John Clyne</cp:lastModifiedBy>
  <cp:revision>17</cp:revision>
  <dcterms:created xsi:type="dcterms:W3CDTF">2014-10-29T19:30:57Z</dcterms:created>
  <dcterms:modified xsi:type="dcterms:W3CDTF">2015-02-05T21:15:51Z</dcterms:modified>
</cp:coreProperties>
</file>