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0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8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5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6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43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3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9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3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8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9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EDD9-C324-C64C-9926-BED53969E0BD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67E49-E36B-6D49-86DB-ED75B9C45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2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1234"/>
            <a:ext cx="457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MET-MODE feature </a:t>
            </a:r>
            <a:r>
              <a:rPr lang="en-US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pPr lvl="0"/>
            <a:endParaRPr lang="en-US" sz="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Objectively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structure (length, width, area, angle), intensity,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timing</a:t>
            </a:r>
          </a:p>
          <a:p>
            <a:pPr marL="285750" lvl="0" indent="-285750">
              <a:buFontTx/>
              <a:buChar char="-"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up with a measure like SAL or SAPTD (Barrett et a. 2015) that can be used within and across cases</a:t>
            </a:r>
          </a:p>
          <a:p>
            <a:pPr lvl="0"/>
            <a:endParaRPr lang="en-US" sz="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Structure, amplitude, location, timing, duration</a:t>
            </a:r>
          </a:p>
          <a:p>
            <a:pPr lvl="0"/>
            <a:endParaRPr lang="en-US" sz="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0000 UTC 27 Dec 2010 KOKX Base Reflectivity 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0300 UTC (FH21) 27 Dec 2010 WRF    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d03 Simulated Reflectivity at 1 km AGL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376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 for Modeling </a:t>
            </a:r>
            <a:r>
              <a:rPr lang="en-US" sz="3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2" r="27673" b="33979"/>
          <a:stretch/>
        </p:blipFill>
        <p:spPr>
          <a:xfrm>
            <a:off x="3886200" y="990600"/>
            <a:ext cx="5282381" cy="56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0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68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Colle</dc:creator>
  <cp:lastModifiedBy>Brian Colle</cp:lastModifiedBy>
  <cp:revision>1</cp:revision>
  <dcterms:created xsi:type="dcterms:W3CDTF">2015-10-20T03:38:32Z</dcterms:created>
  <dcterms:modified xsi:type="dcterms:W3CDTF">2015-10-20T03:40:22Z</dcterms:modified>
</cp:coreProperties>
</file>