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8" r:id="rId4"/>
    <p:sldId id="263" r:id="rId5"/>
    <p:sldId id="269" r:id="rId6"/>
    <p:sldId id="270" r:id="rId7"/>
    <p:sldId id="264" r:id="rId8"/>
    <p:sldId id="271" r:id="rId9"/>
    <p:sldId id="265" r:id="rId10"/>
    <p:sldId id="272" r:id="rId11"/>
    <p:sldId id="266" r:id="rId12"/>
    <p:sldId id="273" r:id="rId13"/>
    <p:sldId id="267" r:id="rId14"/>
    <p:sldId id="274" r:id="rId15"/>
    <p:sldId id="275" r:id="rId16"/>
    <p:sldId id="277" r:id="rId17"/>
    <p:sldId id="279" r:id="rId18"/>
    <p:sldId id="281" r:id="rId19"/>
    <p:sldId id="283" r:id="rId20"/>
    <p:sldId id="285" r:id="rId21"/>
    <p:sldId id="286" r:id="rId22"/>
    <p:sldId id="287" r:id="rId23"/>
    <p:sldId id="288" r:id="rId24"/>
    <p:sldId id="289" r:id="rId25"/>
    <p:sldId id="290" r:id="rId26"/>
    <p:sldId id="291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08" autoAdjust="0"/>
    <p:restoredTop sz="94660"/>
  </p:normalViewPr>
  <p:slideViewPr>
    <p:cSldViewPr snapToGrid="0" snapToObjects="1">
      <p:cViewPr>
        <p:scale>
          <a:sx n="200" d="100"/>
          <a:sy n="200" d="100"/>
        </p:scale>
        <p:origin x="-104" y="-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BB62B-9451-B54D-A84E-70003BBA22E9}" type="datetimeFigureOut">
              <a:rPr lang="en-US" smtClean="0"/>
              <a:t>5/3/16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CED9-2721-5347-960B-23016D529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79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BB62B-9451-B54D-A84E-70003BBA22E9}" type="datetimeFigureOut">
              <a:rPr lang="en-US" smtClean="0"/>
              <a:t>5/3/16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CED9-2721-5347-960B-23016D529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190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BB62B-9451-B54D-A84E-70003BBA22E9}" type="datetimeFigureOut">
              <a:rPr lang="en-US" smtClean="0"/>
              <a:t>5/3/16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CED9-2721-5347-960B-23016D529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645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BB62B-9451-B54D-A84E-70003BBA22E9}" type="datetimeFigureOut">
              <a:rPr lang="en-US" smtClean="0"/>
              <a:t>5/3/16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CED9-2721-5347-960B-23016D529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239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BB62B-9451-B54D-A84E-70003BBA22E9}" type="datetimeFigureOut">
              <a:rPr lang="en-US" smtClean="0"/>
              <a:t>5/3/16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CED9-2721-5347-960B-23016D529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423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BB62B-9451-B54D-A84E-70003BBA22E9}" type="datetimeFigureOut">
              <a:rPr lang="en-US" smtClean="0"/>
              <a:t>5/3/16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CED9-2721-5347-960B-23016D529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905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BB62B-9451-B54D-A84E-70003BBA22E9}" type="datetimeFigureOut">
              <a:rPr lang="en-US" smtClean="0"/>
              <a:t>5/3/16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CED9-2721-5347-960B-23016D529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110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BB62B-9451-B54D-A84E-70003BBA22E9}" type="datetimeFigureOut">
              <a:rPr lang="en-US" smtClean="0"/>
              <a:t>5/3/16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CED9-2721-5347-960B-23016D529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51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BB62B-9451-B54D-A84E-70003BBA22E9}" type="datetimeFigureOut">
              <a:rPr lang="en-US" smtClean="0"/>
              <a:t>5/3/16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CED9-2721-5347-960B-23016D529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158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BB62B-9451-B54D-A84E-70003BBA22E9}" type="datetimeFigureOut">
              <a:rPr lang="en-US" smtClean="0"/>
              <a:t>5/3/16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CED9-2721-5347-960B-23016D529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780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BB62B-9451-B54D-A84E-70003BBA22E9}" type="datetimeFigureOut">
              <a:rPr lang="en-US" smtClean="0"/>
              <a:t>5/3/16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CED9-2721-5347-960B-23016D529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312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BB62B-9451-B54D-A84E-70003BBA22E9}" type="datetimeFigureOut">
              <a:rPr lang="en-US" smtClean="0"/>
              <a:t>5/3/16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6CED9-2721-5347-960B-23016D529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422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8" Type="http://schemas.openxmlformats.org/officeDocument/2006/relationships/image" Target="../media/image33.png"/><Relationship Id="rId9" Type="http://schemas.openxmlformats.org/officeDocument/2006/relationships/image" Target="../media/image30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7" Type="http://schemas.openxmlformats.org/officeDocument/2006/relationships/image" Target="../media/image39.png"/><Relationship Id="rId8" Type="http://schemas.openxmlformats.org/officeDocument/2006/relationships/image" Target="../media/image40.png"/><Relationship Id="rId9" Type="http://schemas.openxmlformats.org/officeDocument/2006/relationships/image" Target="../media/image4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8" Type="http://schemas.openxmlformats.org/officeDocument/2006/relationships/image" Target="../media/image44.png"/><Relationship Id="rId9" Type="http://schemas.openxmlformats.org/officeDocument/2006/relationships/image" Target="../media/image4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9.png"/><Relationship Id="rId5" Type="http://schemas.openxmlformats.org/officeDocument/2006/relationships/image" Target="../media/image48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6" Type="http://schemas.openxmlformats.org/officeDocument/2006/relationships/image" Target="../media/image54.png"/><Relationship Id="rId7" Type="http://schemas.openxmlformats.org/officeDocument/2006/relationships/image" Target="../media/image55.png"/><Relationship Id="rId8" Type="http://schemas.openxmlformats.org/officeDocument/2006/relationships/image" Target="../media/image56.png"/><Relationship Id="rId9" Type="http://schemas.openxmlformats.org/officeDocument/2006/relationships/image" Target="../media/image57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6" Type="http://schemas.openxmlformats.org/officeDocument/2006/relationships/image" Target="../media/image62.png"/><Relationship Id="rId7" Type="http://schemas.openxmlformats.org/officeDocument/2006/relationships/image" Target="../media/image63.png"/><Relationship Id="rId8" Type="http://schemas.openxmlformats.org/officeDocument/2006/relationships/image" Target="../media/image64.png"/><Relationship Id="rId9" Type="http://schemas.openxmlformats.org/officeDocument/2006/relationships/image" Target="../media/image65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69.png"/><Relationship Id="rId6" Type="http://schemas.openxmlformats.org/officeDocument/2006/relationships/image" Target="../media/image70.png"/><Relationship Id="rId7" Type="http://schemas.openxmlformats.org/officeDocument/2006/relationships/image" Target="../media/image71.png"/><Relationship Id="rId8" Type="http://schemas.openxmlformats.org/officeDocument/2006/relationships/image" Target="../media/image72.png"/><Relationship Id="rId9" Type="http://schemas.openxmlformats.org/officeDocument/2006/relationships/image" Target="../media/image73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5" Type="http://schemas.openxmlformats.org/officeDocument/2006/relationships/image" Target="../media/image77.png"/><Relationship Id="rId6" Type="http://schemas.openxmlformats.org/officeDocument/2006/relationships/image" Target="../media/image78.png"/><Relationship Id="rId7" Type="http://schemas.openxmlformats.org/officeDocument/2006/relationships/image" Target="../media/image79.png"/><Relationship Id="rId8" Type="http://schemas.openxmlformats.org/officeDocument/2006/relationships/image" Target="../media/image80.png"/><Relationship Id="rId9" Type="http://schemas.openxmlformats.org/officeDocument/2006/relationships/image" Target="../media/image8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84.png"/><Relationship Id="rId5" Type="http://schemas.openxmlformats.org/officeDocument/2006/relationships/image" Target="../media/image85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4" Type="http://schemas.openxmlformats.org/officeDocument/2006/relationships/image" Target="../media/image88.png"/><Relationship Id="rId5" Type="http://schemas.openxmlformats.org/officeDocument/2006/relationships/image" Target="../media/image89.png"/><Relationship Id="rId6" Type="http://schemas.openxmlformats.org/officeDocument/2006/relationships/image" Target="../media/image90.png"/><Relationship Id="rId7" Type="http://schemas.openxmlformats.org/officeDocument/2006/relationships/image" Target="../media/image91.png"/><Relationship Id="rId8" Type="http://schemas.openxmlformats.org/officeDocument/2006/relationships/image" Target="../media/image92.png"/><Relationship Id="rId9" Type="http://schemas.openxmlformats.org/officeDocument/2006/relationships/image" Target="../media/image93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4" Type="http://schemas.openxmlformats.org/officeDocument/2006/relationships/image" Target="../media/image96.png"/><Relationship Id="rId5" Type="http://schemas.openxmlformats.org/officeDocument/2006/relationships/image" Target="../media/image97.png"/><Relationship Id="rId6" Type="http://schemas.openxmlformats.org/officeDocument/2006/relationships/image" Target="../media/image98.png"/><Relationship Id="rId7" Type="http://schemas.openxmlformats.org/officeDocument/2006/relationships/image" Target="../media/image99.png"/><Relationship Id="rId8" Type="http://schemas.openxmlformats.org/officeDocument/2006/relationships/image" Target="../media/image100.png"/><Relationship Id="rId9" Type="http://schemas.openxmlformats.org/officeDocument/2006/relationships/image" Target="../media/image10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4" Type="http://schemas.openxmlformats.org/officeDocument/2006/relationships/image" Target="../media/image104.png"/><Relationship Id="rId5" Type="http://schemas.openxmlformats.org/officeDocument/2006/relationships/image" Target="../media/image105.png"/><Relationship Id="rId6" Type="http://schemas.openxmlformats.org/officeDocument/2006/relationships/image" Target="../media/image106.png"/><Relationship Id="rId7" Type="http://schemas.openxmlformats.org/officeDocument/2006/relationships/image" Target="../media/image107.png"/><Relationship Id="rId8" Type="http://schemas.openxmlformats.org/officeDocument/2006/relationships/image" Target="../media/image108.png"/><Relationship Id="rId9" Type="http://schemas.openxmlformats.org/officeDocument/2006/relationships/image" Target="../media/image109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2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4" Type="http://schemas.openxmlformats.org/officeDocument/2006/relationships/image" Target="../media/image112.png"/><Relationship Id="rId5" Type="http://schemas.openxmlformats.org/officeDocument/2006/relationships/image" Target="../media/image113.png"/><Relationship Id="rId6" Type="http://schemas.openxmlformats.org/officeDocument/2006/relationships/image" Target="../media/image114.png"/><Relationship Id="rId7" Type="http://schemas.openxmlformats.org/officeDocument/2006/relationships/image" Target="../media/image115.png"/><Relationship Id="rId8" Type="http://schemas.openxmlformats.org/officeDocument/2006/relationships/image" Target="../media/image116.png"/><Relationship Id="rId9" Type="http://schemas.openxmlformats.org/officeDocument/2006/relationships/image" Target="../media/image117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0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4" Type="http://schemas.openxmlformats.org/officeDocument/2006/relationships/image" Target="../media/image120.png"/><Relationship Id="rId5" Type="http://schemas.openxmlformats.org/officeDocument/2006/relationships/image" Target="../media/image12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8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9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png"/><Relationship Id="rId9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Relationship Id="rId9" Type="http://schemas.openxmlformats.org/officeDocument/2006/relationships/image" Target="../media/image30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4480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83" y="0"/>
            <a:ext cx="6034616" cy="452596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53585"/>
            <a:ext cx="2743200" cy="274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247"/>
            <a:ext cx="2743200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6187"/>
            <a:ext cx="2743200" cy="2743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562046"/>
            <a:ext cx="2743200" cy="2743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-153786"/>
            <a:ext cx="2743200" cy="2743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184648"/>
            <a:ext cx="2743200" cy="2743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114800"/>
            <a:ext cx="3657600" cy="2743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1881" y="-33139"/>
            <a:ext cx="2531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=0,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=0.0127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556032" y="-33139"/>
            <a:ext cx="2441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=5,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=0.007</a:t>
            </a:r>
          </a:p>
        </p:txBody>
      </p:sp>
    </p:spTree>
    <p:extLst>
      <p:ext uri="{BB962C8B-B14F-4D97-AF65-F5344CB8AC3E}">
        <p14:creationId xmlns:p14="http://schemas.microsoft.com/office/powerpoint/2010/main" val="37360301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83" y="0"/>
            <a:ext cx="6034616" cy="452596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53585"/>
            <a:ext cx="2743200" cy="274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247"/>
            <a:ext cx="2743200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6187"/>
            <a:ext cx="2743200" cy="2743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562046"/>
            <a:ext cx="2743200" cy="2743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-153786"/>
            <a:ext cx="2743200" cy="2743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184648"/>
            <a:ext cx="2743200" cy="2743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114800"/>
            <a:ext cx="3657600" cy="2743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1881" y="-33139"/>
            <a:ext cx="2531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=0,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=0.0127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556032" y="-33139"/>
            <a:ext cx="2441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=5,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=0.002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508302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83" y="0"/>
            <a:ext cx="6034616" cy="452596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53585"/>
            <a:ext cx="2743200" cy="274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247"/>
            <a:ext cx="2743200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6187"/>
            <a:ext cx="2743200" cy="2743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562046"/>
            <a:ext cx="2743200" cy="2743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-153786"/>
            <a:ext cx="2743200" cy="2743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184648"/>
            <a:ext cx="2743200" cy="2743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114800"/>
            <a:ext cx="3657600" cy="2743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1881" y="-33139"/>
            <a:ext cx="2531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=0,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=0.0127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556032" y="-33139"/>
            <a:ext cx="2441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=5,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=0.007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854898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83" y="0"/>
            <a:ext cx="6034616" cy="452596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09646"/>
            <a:ext cx="2743200" cy="2743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562046"/>
            <a:ext cx="2743200" cy="2743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114800"/>
            <a:ext cx="3657600" cy="2743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1881" y="-40005"/>
            <a:ext cx="2531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=0,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=0.0127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556032" y="-33139"/>
            <a:ext cx="2441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=5,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=0.002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754767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83" y="0"/>
            <a:ext cx="6034616" cy="452596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09646"/>
            <a:ext cx="2743200" cy="2743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562046"/>
            <a:ext cx="2743200" cy="2743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114800"/>
            <a:ext cx="3657600" cy="2743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1881" y="-40005"/>
            <a:ext cx="2531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=0,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=0.0127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556032" y="-33139"/>
            <a:ext cx="2441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=5,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=0.007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205845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20160211 12 UTC</a:t>
            </a:r>
          </a:p>
          <a:p>
            <a:r>
              <a:rPr lang="en-US" dirty="0" smtClean="0"/>
              <a:t>20160211 15 UTC</a:t>
            </a:r>
          </a:p>
          <a:p>
            <a:r>
              <a:rPr lang="en-US" dirty="0" smtClean="0"/>
              <a:t>20160211 18 UTC</a:t>
            </a:r>
          </a:p>
          <a:p>
            <a:r>
              <a:rPr lang="en-US" dirty="0" smtClean="0"/>
              <a:t>20160211 21 UTC</a:t>
            </a:r>
          </a:p>
          <a:p>
            <a:r>
              <a:rPr lang="en-US" dirty="0" smtClean="0"/>
              <a:t>20160212 00 UTC</a:t>
            </a:r>
          </a:p>
        </p:txBody>
      </p:sp>
    </p:spTree>
    <p:extLst>
      <p:ext uri="{BB962C8B-B14F-4D97-AF65-F5344CB8AC3E}">
        <p14:creationId xmlns:p14="http://schemas.microsoft.com/office/powerpoint/2010/main" val="12474971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83" y="0"/>
            <a:ext cx="6034617" cy="452596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53585"/>
            <a:ext cx="2743200" cy="274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247"/>
            <a:ext cx="2743200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6187"/>
            <a:ext cx="2743200" cy="2743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562046"/>
            <a:ext cx="2743200" cy="2743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-153786"/>
            <a:ext cx="2743200" cy="2743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184648"/>
            <a:ext cx="2743200" cy="2743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114800"/>
            <a:ext cx="3657600" cy="2743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1881" y="-33139"/>
            <a:ext cx="2531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=0,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=0.0127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556032" y="-33139"/>
            <a:ext cx="2441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=5,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=0.007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7692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83" y="0"/>
            <a:ext cx="6034616" cy="452596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53585"/>
            <a:ext cx="2743200" cy="274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247"/>
            <a:ext cx="2743200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6187"/>
            <a:ext cx="2743200" cy="2743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562046"/>
            <a:ext cx="2743200" cy="2743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-153786"/>
            <a:ext cx="2743200" cy="2743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184648"/>
            <a:ext cx="2743200" cy="2743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114800"/>
            <a:ext cx="3657600" cy="2743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1881" y="-33139"/>
            <a:ext cx="2531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=0,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=0.0127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556032" y="-33139"/>
            <a:ext cx="2441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=5,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=0.007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249085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83" y="0"/>
            <a:ext cx="6034616" cy="452596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53585"/>
            <a:ext cx="2743200" cy="274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247"/>
            <a:ext cx="2743200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6187"/>
            <a:ext cx="2743200" cy="2743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562046"/>
            <a:ext cx="2743200" cy="2743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-153786"/>
            <a:ext cx="2743200" cy="2743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184648"/>
            <a:ext cx="2743200" cy="2743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114800"/>
            <a:ext cx="3657600" cy="2743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1881" y="-33139"/>
            <a:ext cx="2531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=0,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=0.0127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556032" y="-33139"/>
            <a:ext cx="2441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=5,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=0.007</a:t>
            </a:r>
          </a:p>
        </p:txBody>
      </p:sp>
    </p:spTree>
    <p:extLst>
      <p:ext uri="{BB962C8B-B14F-4D97-AF65-F5344CB8AC3E}">
        <p14:creationId xmlns:p14="http://schemas.microsoft.com/office/powerpoint/2010/main" val="21070643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83" y="0"/>
            <a:ext cx="6034616" cy="452596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53585"/>
            <a:ext cx="2743200" cy="274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247"/>
            <a:ext cx="2743200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6187"/>
            <a:ext cx="2743200" cy="2743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562046"/>
            <a:ext cx="2743200" cy="2743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-153786"/>
            <a:ext cx="2743200" cy="2743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184648"/>
            <a:ext cx="2743200" cy="2743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114800"/>
            <a:ext cx="3657600" cy="2743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1881" y="-33139"/>
            <a:ext cx="2531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=0,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=0.0127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556032" y="-33139"/>
            <a:ext cx="2441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=5,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=0.007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13394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Focused </a:t>
            </a:r>
            <a:r>
              <a:rPr lang="en-US" dirty="0"/>
              <a:t>on ASNOW </a:t>
            </a:r>
            <a:r>
              <a:rPr lang="en-US" dirty="0" smtClean="0"/>
              <a:t>field from </a:t>
            </a:r>
            <a:r>
              <a:rPr lang="en-US" dirty="0" err="1" smtClean="0"/>
              <a:t>HRRRx</a:t>
            </a:r>
            <a:endParaRPr lang="en-US" dirty="0" smtClean="0"/>
          </a:p>
          <a:p>
            <a:pPr lvl="1"/>
            <a:r>
              <a:rPr lang="en-US" dirty="0" smtClean="0"/>
              <a:t>Used </a:t>
            </a:r>
            <a:r>
              <a:rPr lang="en-US" dirty="0"/>
              <a:t>as the input to the HRRR-TLE probabilities of snow accumulation &gt; 1, 3 or 6 inches in 6 </a:t>
            </a:r>
            <a:r>
              <a:rPr lang="en-US" dirty="0" err="1" smtClean="0"/>
              <a:t>hrs</a:t>
            </a:r>
            <a:endParaRPr lang="en-US" dirty="0" smtClean="0"/>
          </a:p>
          <a:p>
            <a:pPr lvl="1"/>
            <a:r>
              <a:rPr lang="en-US" dirty="0"/>
              <a:t>Ran through </a:t>
            </a:r>
            <a:r>
              <a:rPr lang="en-US" dirty="0" err="1"/>
              <a:t>pcp_combine</a:t>
            </a:r>
            <a:r>
              <a:rPr lang="en-US" dirty="0"/>
              <a:t> first to create hourly field (it is a run-time total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Issues: files prior to 20160216 were missing </a:t>
            </a:r>
            <a:r>
              <a:rPr lang="en-US" dirty="0" err="1" smtClean="0"/>
              <a:t>accum_time</a:t>
            </a:r>
            <a:r>
              <a:rPr lang="en-US" dirty="0" smtClean="0"/>
              <a:t> so that had to be added</a:t>
            </a:r>
          </a:p>
          <a:p>
            <a:pPr lvl="1"/>
            <a:r>
              <a:rPr lang="en-US" dirty="0" smtClean="0"/>
              <a:t>Data is in meters! </a:t>
            </a:r>
            <a:r>
              <a:rPr lang="en-US" dirty="0"/>
              <a:t>So, 0.0127 m = 12.7 mm = 0.5 in</a:t>
            </a:r>
          </a:p>
          <a:p>
            <a:r>
              <a:rPr lang="en-US" dirty="0" smtClean="0"/>
              <a:t>Ran MODE</a:t>
            </a:r>
          </a:p>
          <a:p>
            <a:pPr lvl="1"/>
            <a:r>
              <a:rPr lang="en-US" dirty="0" smtClean="0"/>
              <a:t>Used several configurations: </a:t>
            </a:r>
          </a:p>
          <a:p>
            <a:pPr lvl="2"/>
            <a:r>
              <a:rPr lang="en-US" dirty="0" err="1"/>
              <a:t>conv_rad</a:t>
            </a:r>
            <a:r>
              <a:rPr lang="en-US" dirty="0"/>
              <a:t>=5; </a:t>
            </a:r>
            <a:r>
              <a:rPr lang="en-US" dirty="0" err="1"/>
              <a:t>conv_thresh</a:t>
            </a:r>
            <a:r>
              <a:rPr lang="en-US" dirty="0"/>
              <a:t>=0.002 (~0.08”)</a:t>
            </a:r>
          </a:p>
          <a:p>
            <a:pPr lvl="2"/>
            <a:r>
              <a:rPr lang="en-US" dirty="0" err="1" smtClean="0"/>
              <a:t>conv_rad</a:t>
            </a:r>
            <a:r>
              <a:rPr lang="en-US" dirty="0" smtClean="0"/>
              <a:t>=0; </a:t>
            </a:r>
            <a:r>
              <a:rPr lang="en-US" dirty="0" err="1" smtClean="0"/>
              <a:t>conv_thresh</a:t>
            </a:r>
            <a:r>
              <a:rPr lang="en-US" dirty="0" smtClean="0"/>
              <a:t>=0.0127 (0.5”)</a:t>
            </a:r>
          </a:p>
          <a:p>
            <a:pPr lvl="2"/>
            <a:r>
              <a:rPr lang="en-US" dirty="0" err="1" smtClean="0"/>
              <a:t>conv_rad</a:t>
            </a:r>
            <a:r>
              <a:rPr lang="en-US" dirty="0" smtClean="0"/>
              <a:t>=5; </a:t>
            </a:r>
            <a:r>
              <a:rPr lang="en-US" dirty="0" err="1" smtClean="0"/>
              <a:t>conv_thresh</a:t>
            </a:r>
            <a:r>
              <a:rPr lang="en-US" dirty="0" smtClean="0"/>
              <a:t>=0.0127 (0.5”)</a:t>
            </a:r>
          </a:p>
          <a:p>
            <a:pPr lvl="2"/>
            <a:r>
              <a:rPr lang="en-US" dirty="0" err="1" smtClean="0"/>
              <a:t>conv_rad</a:t>
            </a:r>
            <a:r>
              <a:rPr lang="en-US" dirty="0" smtClean="0"/>
              <a:t>=5; </a:t>
            </a:r>
            <a:r>
              <a:rPr lang="en-US" dirty="0" err="1" smtClean="0"/>
              <a:t>conv_thresh</a:t>
            </a:r>
            <a:r>
              <a:rPr lang="en-US" dirty="0" smtClean="0"/>
              <a:t>=0.007 (~0.28”)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977122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83" y="0"/>
            <a:ext cx="6034616" cy="452596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09646"/>
            <a:ext cx="2743200" cy="2743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562046"/>
            <a:ext cx="2743200" cy="2743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114800"/>
            <a:ext cx="3657600" cy="2743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1881" y="-40005"/>
            <a:ext cx="2531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=0,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=0.0127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556032" y="-33139"/>
            <a:ext cx="2441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=5,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=0.007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615899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20160212 12 UTC</a:t>
            </a:r>
          </a:p>
          <a:p>
            <a:r>
              <a:rPr lang="en-US" dirty="0" smtClean="0"/>
              <a:t>20160212 15 UTC</a:t>
            </a:r>
          </a:p>
          <a:p>
            <a:r>
              <a:rPr lang="en-US" dirty="0" smtClean="0"/>
              <a:t>20160212 18 UTC</a:t>
            </a:r>
          </a:p>
          <a:p>
            <a:r>
              <a:rPr lang="en-US" dirty="0" smtClean="0"/>
              <a:t>20160212 21 UTC</a:t>
            </a:r>
          </a:p>
          <a:p>
            <a:r>
              <a:rPr lang="en-US" dirty="0" smtClean="0"/>
              <a:t>20160213 00 UTC</a:t>
            </a:r>
          </a:p>
        </p:txBody>
      </p:sp>
    </p:spTree>
    <p:extLst>
      <p:ext uri="{BB962C8B-B14F-4D97-AF65-F5344CB8AC3E}">
        <p14:creationId xmlns:p14="http://schemas.microsoft.com/office/powerpoint/2010/main" val="33819302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83" y="0"/>
            <a:ext cx="6034616" cy="452596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53585"/>
            <a:ext cx="2743200" cy="274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247"/>
            <a:ext cx="2743200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6187"/>
            <a:ext cx="2743200" cy="2743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562046"/>
            <a:ext cx="2743200" cy="2743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-153786"/>
            <a:ext cx="2743200" cy="2743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184648"/>
            <a:ext cx="2743200" cy="2743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114800"/>
            <a:ext cx="3657600" cy="2743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1881" y="-33139"/>
            <a:ext cx="2531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=0,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=0.0127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556032" y="-33139"/>
            <a:ext cx="2441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=5,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=0.007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411692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83" y="0"/>
            <a:ext cx="6034616" cy="452596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53585"/>
            <a:ext cx="2743200" cy="274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247"/>
            <a:ext cx="2743200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6187"/>
            <a:ext cx="2743200" cy="2743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562046"/>
            <a:ext cx="2743200" cy="2743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-153786"/>
            <a:ext cx="2743200" cy="2743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184648"/>
            <a:ext cx="2743200" cy="2743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114800"/>
            <a:ext cx="3657600" cy="2743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1881" y="-33139"/>
            <a:ext cx="2531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=0,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=0.0127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556032" y="-33139"/>
            <a:ext cx="2441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=5,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=0.007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500856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83" y="0"/>
            <a:ext cx="6034616" cy="452596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53585"/>
            <a:ext cx="2743200" cy="274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247"/>
            <a:ext cx="2743200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6187"/>
            <a:ext cx="2743200" cy="2743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562046"/>
            <a:ext cx="2743200" cy="2743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-153786"/>
            <a:ext cx="2743200" cy="2743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184648"/>
            <a:ext cx="2743200" cy="2743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114800"/>
            <a:ext cx="3657600" cy="2743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1881" y="-33139"/>
            <a:ext cx="2531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=0,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=0.0127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556032" y="-33139"/>
            <a:ext cx="2441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=5,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=0.007</a:t>
            </a:r>
          </a:p>
        </p:txBody>
      </p:sp>
    </p:spTree>
    <p:extLst>
      <p:ext uri="{BB962C8B-B14F-4D97-AF65-F5344CB8AC3E}">
        <p14:creationId xmlns:p14="http://schemas.microsoft.com/office/powerpoint/2010/main" val="41615977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83" y="0"/>
            <a:ext cx="6034616" cy="452596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53585"/>
            <a:ext cx="2743200" cy="274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247"/>
            <a:ext cx="2743200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6187"/>
            <a:ext cx="2743200" cy="2743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562046"/>
            <a:ext cx="2743200" cy="2743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-153786"/>
            <a:ext cx="2743200" cy="2743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184648"/>
            <a:ext cx="2743200" cy="2743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114800"/>
            <a:ext cx="3657600" cy="2743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1881" y="-33139"/>
            <a:ext cx="2531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=0,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=0.0127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556032" y="-33139"/>
            <a:ext cx="2441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=5,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=0.007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850182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83" y="0"/>
            <a:ext cx="6034616" cy="452596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09646"/>
            <a:ext cx="2743200" cy="2743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562046"/>
            <a:ext cx="2743200" cy="2743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114800"/>
            <a:ext cx="3657600" cy="2743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1881" y="-40005"/>
            <a:ext cx="2531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=0,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=0.0127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556032" y="-33139"/>
            <a:ext cx="2441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=5,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=0.007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08609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Plot HRRR-TLE probability of &gt; x" snow field overlaid with 3 </a:t>
            </a:r>
            <a:r>
              <a:rPr lang="en-US" dirty="0" err="1"/>
              <a:t>HRRRx</a:t>
            </a:r>
            <a:r>
              <a:rPr lang="en-US" dirty="0"/>
              <a:t> members that went into </a:t>
            </a:r>
            <a:r>
              <a:rPr lang="en-US" dirty="0" smtClean="0"/>
              <a:t>product</a:t>
            </a:r>
          </a:p>
          <a:p>
            <a:pPr lvl="1"/>
            <a:r>
              <a:rPr lang="en-US" dirty="0"/>
              <a:t>Plotting from HRRRTLE: TSRATE_P5_L1_GLC0(0,:,:) - </a:t>
            </a:r>
            <a:r>
              <a:rPr lang="en-US" dirty="0" err="1"/>
              <a:t>prob</a:t>
            </a:r>
            <a:r>
              <a:rPr lang="en-US" dirty="0"/>
              <a:t> &gt;3.5e-06 (ms-1):probability forecast = </a:t>
            </a:r>
            <a:r>
              <a:rPr lang="en-US" dirty="0" err="1"/>
              <a:t>prob</a:t>
            </a:r>
            <a:r>
              <a:rPr lang="en-US" dirty="0"/>
              <a:t> &gt;0.5 in: probability forecast + MODE output: </a:t>
            </a:r>
            <a:r>
              <a:rPr lang="en-US" dirty="0" err="1" smtClean="0"/>
              <a:t>fcst_obj_id</a:t>
            </a:r>
            <a:r>
              <a:rPr lang="en-US" dirty="0" smtClean="0"/>
              <a:t> from </a:t>
            </a:r>
            <a:r>
              <a:rPr lang="en-US" dirty="0" err="1" smtClean="0"/>
              <a:t>HRRRx</a:t>
            </a:r>
            <a:endParaRPr lang="en-US" dirty="0" smtClean="0"/>
          </a:p>
          <a:p>
            <a:pPr lvl="2"/>
            <a:r>
              <a:rPr lang="en-US" dirty="0"/>
              <a:t>Probabilities: green=&gt;0-10%, blue=&gt;10-20%, red=&gt;20-30%, black=&gt;30% </a:t>
            </a:r>
          </a:p>
        </p:txBody>
      </p:sp>
    </p:spTree>
    <p:extLst>
      <p:ext uri="{BB962C8B-B14F-4D97-AF65-F5344CB8AC3E}">
        <p14:creationId xmlns:p14="http://schemas.microsoft.com/office/powerpoint/2010/main" val="1359457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20160210 12 UTC</a:t>
            </a:r>
          </a:p>
          <a:p>
            <a:r>
              <a:rPr lang="en-US" dirty="0" smtClean="0"/>
              <a:t>20160210 15 UTC</a:t>
            </a:r>
          </a:p>
          <a:p>
            <a:r>
              <a:rPr lang="en-US" dirty="0" smtClean="0"/>
              <a:t>20160210 18 UTC</a:t>
            </a:r>
          </a:p>
          <a:p>
            <a:r>
              <a:rPr lang="en-US" dirty="0" smtClean="0"/>
              <a:t>20160210 21 UTC</a:t>
            </a:r>
          </a:p>
          <a:p>
            <a:r>
              <a:rPr lang="en-US" dirty="0" smtClean="0"/>
              <a:t>20160211 00 UTC</a:t>
            </a:r>
          </a:p>
        </p:txBody>
      </p:sp>
    </p:spTree>
    <p:extLst>
      <p:ext uri="{BB962C8B-B14F-4D97-AF65-F5344CB8AC3E}">
        <p14:creationId xmlns:p14="http://schemas.microsoft.com/office/powerpoint/2010/main" val="4023034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83" y="0"/>
            <a:ext cx="6034617" cy="4525963"/>
          </a:xfrm>
        </p:spPr>
      </p:pic>
      <p:pic>
        <p:nvPicPr>
          <p:cNvPr id="5" name="Picture 4" descr="stamp_20160210_i12_f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53585"/>
            <a:ext cx="2743200" cy="274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247"/>
            <a:ext cx="2743200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6187"/>
            <a:ext cx="2743200" cy="2743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562046"/>
            <a:ext cx="2743200" cy="2743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-153786"/>
            <a:ext cx="2743200" cy="2743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184648"/>
            <a:ext cx="2743200" cy="2743200"/>
          </a:xfrm>
          <a:prstGeom prst="rect">
            <a:avLst/>
          </a:prstGeom>
        </p:spPr>
      </p:pic>
      <p:pic>
        <p:nvPicPr>
          <p:cNvPr id="12" name="Picture 11" descr="new_england_201602101200.gi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114800"/>
            <a:ext cx="3657600" cy="2743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1881" y="-33139"/>
            <a:ext cx="2531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=0,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=0.0127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556032" y="-33139"/>
            <a:ext cx="2441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=5,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=0.002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10200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83" y="0"/>
            <a:ext cx="6034617" cy="4525963"/>
          </a:xfrm>
        </p:spPr>
      </p:pic>
      <p:pic>
        <p:nvPicPr>
          <p:cNvPr id="5" name="Picture 4" descr="stamp_20160210_i12_f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53585"/>
            <a:ext cx="2743200" cy="274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247"/>
            <a:ext cx="2743200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6187"/>
            <a:ext cx="2743200" cy="2743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562046"/>
            <a:ext cx="2743200" cy="2743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-153786"/>
            <a:ext cx="2743200" cy="2743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184648"/>
            <a:ext cx="2743200" cy="2743200"/>
          </a:xfrm>
          <a:prstGeom prst="rect">
            <a:avLst/>
          </a:prstGeom>
        </p:spPr>
      </p:pic>
      <p:pic>
        <p:nvPicPr>
          <p:cNvPr id="12" name="Picture 11" descr="new_england_201602101200.gi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114800"/>
            <a:ext cx="3657600" cy="2743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1881" y="-33139"/>
            <a:ext cx="2531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=0,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=0.0127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556032" y="-33139"/>
            <a:ext cx="2441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=5,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=0.007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01193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83" y="0"/>
            <a:ext cx="6034617" cy="452596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53585"/>
            <a:ext cx="2743200" cy="274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247"/>
            <a:ext cx="2743200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6187"/>
            <a:ext cx="2743200" cy="2743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562046"/>
            <a:ext cx="2743200" cy="2743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-153786"/>
            <a:ext cx="2743200" cy="2743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184648"/>
            <a:ext cx="2743200" cy="2743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114800"/>
            <a:ext cx="3657600" cy="2743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1881" y="-33139"/>
            <a:ext cx="2531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=0,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=0.0127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556032" y="-33139"/>
            <a:ext cx="2441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=5,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=0.002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36282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83" y="0"/>
            <a:ext cx="6034617" cy="452596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53585"/>
            <a:ext cx="2743200" cy="274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247"/>
            <a:ext cx="2743200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6187"/>
            <a:ext cx="2743200" cy="2743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562046"/>
            <a:ext cx="2743200" cy="2743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-153786"/>
            <a:ext cx="2743200" cy="2743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184648"/>
            <a:ext cx="2743200" cy="2743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114800"/>
            <a:ext cx="3657600" cy="2743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1881" y="-33139"/>
            <a:ext cx="2531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=0,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=0.0127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556032" y="-33139"/>
            <a:ext cx="2441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=5,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=0.007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09072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83" y="0"/>
            <a:ext cx="6034616" cy="452596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53585"/>
            <a:ext cx="2743200" cy="274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247"/>
            <a:ext cx="2743200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6187"/>
            <a:ext cx="2743200" cy="2743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562046"/>
            <a:ext cx="2743200" cy="2743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-153786"/>
            <a:ext cx="2743200" cy="2743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184648"/>
            <a:ext cx="2743200" cy="2743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114800"/>
            <a:ext cx="3657600" cy="2743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1881" y="-33139"/>
            <a:ext cx="2531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=0,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=0.0127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556032" y="-33139"/>
            <a:ext cx="2441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c</a:t>
            </a:r>
            <a:r>
              <a:rPr lang="en-US" sz="1400" dirty="0" err="1" smtClean="0"/>
              <a:t>onv_rad</a:t>
            </a:r>
            <a:r>
              <a:rPr lang="en-US" sz="1400" dirty="0" smtClean="0"/>
              <a:t>=5, </a:t>
            </a:r>
            <a:r>
              <a:rPr lang="en-US" sz="1400" dirty="0" err="1" smtClean="0"/>
              <a:t>conv_thres</a:t>
            </a:r>
            <a:r>
              <a:rPr lang="en-US" sz="1400" dirty="0" smtClean="0"/>
              <a:t>=0.002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755421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1951</TotalTime>
  <Words>554</Words>
  <Application>Microsoft Macintosh PowerPoint</Application>
  <PresentationFormat>On-screen Show (4:3)</PresentationFormat>
  <Paragraphs>72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PowerPoint Presentation</vt:lpstr>
      <vt:lpstr>PowerPoint Presentation</vt:lpstr>
      <vt:lpstr>PowerPoint Presentation</vt:lpstr>
      <vt:lpstr>Case #1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Case #2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Case #3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NCAR/RAL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Jamie Wolff</dc:creator>
  <cp:lastModifiedBy>Jamie Wolff</cp:lastModifiedBy>
  <cp:revision>31</cp:revision>
  <dcterms:created xsi:type="dcterms:W3CDTF">2016-04-21T14:30:42Z</dcterms:created>
  <dcterms:modified xsi:type="dcterms:W3CDTF">2016-05-03T18:01:50Z</dcterms:modified>
</cp:coreProperties>
</file>