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Sensitivity analysis and others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Lei </a:t>
            </a:r>
            <a:r>
              <a:rPr lang="en-US" dirty="0" err="1" smtClean="0"/>
              <a:t>Meng</a:t>
            </a:r>
            <a:endParaRPr lang="en-US" dirty="0" smtClean="0"/>
          </a:p>
          <a:p>
            <a:r>
              <a:rPr lang="en-US" dirty="0" smtClean="0"/>
              <a:t>Cornell University</a:t>
            </a:r>
          </a:p>
          <a:p>
            <a:r>
              <a:rPr lang="en-US" dirty="0" smtClean="0"/>
              <a:t>04/01/2010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400" y="274638"/>
            <a:ext cx="2667000" cy="201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Central Amazon basin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622271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505200"/>
            <a:ext cx="5868263" cy="321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0" y="304800"/>
            <a:ext cx="3581400" cy="1096962"/>
          </a:xfrm>
        </p:spPr>
        <p:txBody>
          <a:bodyPr/>
          <a:lstStyle/>
          <a:p>
            <a:r>
              <a:rPr lang="en-US" dirty="0" smtClean="0"/>
              <a:t>Indonesia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405438" cy="293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429000"/>
            <a:ext cx="574617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274638"/>
            <a:ext cx="2743200" cy="1020762"/>
          </a:xfrm>
        </p:spPr>
        <p:txBody>
          <a:bodyPr/>
          <a:lstStyle/>
          <a:p>
            <a:r>
              <a:rPr lang="en-US" dirty="0" smtClean="0"/>
              <a:t>Panama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624192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886200"/>
            <a:ext cx="53380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274638"/>
            <a:ext cx="2743200" cy="11731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Pantanal</a:t>
            </a:r>
            <a:r>
              <a:rPr lang="en-US" dirty="0" smtClean="0"/>
              <a:t> floodplain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6081713" cy="315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733800"/>
            <a:ext cx="5047376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Amazon basin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791104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953000"/>
            <a:ext cx="336250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75" y="3505200"/>
            <a:ext cx="5191125" cy="313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"/>
            <a:ext cx="502004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410200" y="1524000"/>
            <a:ext cx="33057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Satellite observation</a:t>
            </a:r>
          </a:p>
          <a:p>
            <a:pPr algn="ctr"/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Model simulation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0400" y="228600"/>
            <a:ext cx="2803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Mean fractional inundation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562600"/>
            <a:ext cx="3336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simulation (one  year run)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352800" y="53340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Table Depths in CLM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834847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ZWT0- decay factor for </a:t>
            </a:r>
            <a:r>
              <a:rPr lang="en-US" dirty="0" err="1" smtClean="0"/>
              <a:t>finundated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371600"/>
            <a:ext cx="729615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6400800" y="1143000"/>
          <a:ext cx="2365375" cy="844550"/>
        </p:xfrm>
        <a:graphic>
          <a:graphicData uri="http://schemas.openxmlformats.org/presentationml/2006/ole">
            <p:oleObj spid="_x0000_s10244" name="Equation" r:id="rId4" imgW="888840" imgH="317160" progId="Equation.3">
              <p:embed/>
            </p:oleObj>
          </a:graphicData>
        </a:graphic>
      </p:graphicFrame>
      <p:sp>
        <p:nvSpPr>
          <p:cNvPr id="6" name="Oval 5"/>
          <p:cNvSpPr/>
          <p:nvPr/>
        </p:nvSpPr>
        <p:spPr>
          <a:xfrm>
            <a:off x="8194089" y="1429305"/>
            <a:ext cx="568911" cy="2470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F0-maximum </a:t>
            </a:r>
            <a:r>
              <a:rPr lang="en-US" dirty="0" err="1" smtClean="0"/>
              <a:t>gridcell</a:t>
            </a:r>
            <a:r>
              <a:rPr lang="en-US" dirty="0" smtClean="0"/>
              <a:t> fractional inundated area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72866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6553200" y="990600"/>
          <a:ext cx="2365375" cy="844550"/>
        </p:xfrm>
        <a:graphic>
          <a:graphicData uri="http://schemas.openxmlformats.org/presentationml/2006/ole">
            <p:oleObj spid="_x0000_s11267" name="Equation" r:id="rId4" imgW="888840" imgH="317160" progId="Equation.3">
              <p:embed/>
            </p:oleObj>
          </a:graphicData>
        </a:graphic>
      </p:graphicFrame>
      <p:sp>
        <p:nvSpPr>
          <p:cNvPr id="5" name="Oval 4"/>
          <p:cNvSpPr/>
          <p:nvPr/>
        </p:nvSpPr>
        <p:spPr>
          <a:xfrm>
            <a:off x="7315200" y="1219200"/>
            <a:ext cx="337351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648937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657600"/>
            <a:ext cx="4746829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553200" y="914400"/>
            <a:ext cx="22016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Satellite observation </a:t>
            </a:r>
          </a:p>
          <a:p>
            <a:pPr algn="ctr"/>
            <a:r>
              <a:rPr lang="en-US" b="1" dirty="0" smtClean="0"/>
              <a:t>Vs</a:t>
            </a:r>
          </a:p>
          <a:p>
            <a:pPr algn="ctr"/>
            <a:r>
              <a:rPr lang="en-US" b="1" dirty="0" smtClean="0"/>
              <a:t>Model simulation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876800"/>
            <a:ext cx="3336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 simulation (one –year run)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3"/>
          </p:cNvCxnSpPr>
          <p:nvPr/>
        </p:nvCxnSpPr>
        <p:spPr>
          <a:xfrm>
            <a:off x="3717041" y="5061466"/>
            <a:ext cx="1007359" cy="43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74485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43000" y="381000"/>
            <a:ext cx="7018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Potential parameters for sensitivity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analsysis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371600"/>
            <a:ext cx="8229600" cy="1295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err="1" smtClean="0">
                <a:latin typeface="Times New Roman" pitchFamily="18" charset="0"/>
                <a:cs typeface="Times New Roman" pitchFamily="18" charset="0"/>
              </a:rPr>
              <a:t>Base_case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: f_ch4=0.2, vmax_ch4_oxid = 1.25e-5, </a:t>
            </a:r>
            <a:r>
              <a:rPr lang="en-US" sz="2700" dirty="0" err="1" smtClean="0">
                <a:latin typeface="Times New Roman" pitchFamily="18" charset="0"/>
                <a:cs typeface="Times New Roman" pitchFamily="18" charset="0"/>
              </a:rPr>
              <a:t>k_m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=5.0e-3, q10_ch4oxid=1.9, k_m_o2 =20, porosity of tiller =0.3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0"/>
            <a:ext cx="8229600" cy="3200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F_ch4=0.1,  0.2,  0.3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Vmax_ch4_oxid=1.39e-5, 1.25e-5,1.11 e-5, 0.14e-5 </a:t>
            </a: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K_m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(ch4) = 10, 5, 1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Q10_ch4oxid = 2.1, 1.9, 1.4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K_m_o2 = 25, 20,17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Porosity of tiller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0.8,0.3,0.1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457200"/>
            <a:ext cx="6022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Sensitivity analysis for Panama site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85418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62400" y="533400"/>
            <a:ext cx="1119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f_ch4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242137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67200" y="457200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k_m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0"/>
            <a:ext cx="8712985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8616243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03055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8413526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112</Words>
  <Application>Microsoft Office PowerPoint</Application>
  <PresentationFormat>On-screen Show (4:3)</PresentationFormat>
  <Paragraphs>32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Equation</vt:lpstr>
      <vt:lpstr>Sensitivity analysis and others</vt:lpstr>
      <vt:lpstr>Slide 2</vt:lpstr>
      <vt:lpstr> Base_case: f_ch4=0.2, vmax_ch4_oxid = 1.25e-5, k_m =5.0e-3, q10_ch4oxid=1.9, k_m_o2 =20, porosity of tiller =0.3 </vt:lpstr>
      <vt:lpstr>Slide 4</vt:lpstr>
      <vt:lpstr>Slide 5</vt:lpstr>
      <vt:lpstr>Slide 6</vt:lpstr>
      <vt:lpstr>Slide 7</vt:lpstr>
      <vt:lpstr>Slide 8</vt:lpstr>
      <vt:lpstr>Slide 9</vt:lpstr>
      <vt:lpstr>Central Amazon basin</vt:lpstr>
      <vt:lpstr>Indonesia</vt:lpstr>
      <vt:lpstr>Panama</vt:lpstr>
      <vt:lpstr>Pantanal floodplain</vt:lpstr>
      <vt:lpstr>Central Amazon basin</vt:lpstr>
      <vt:lpstr>Slide 15</vt:lpstr>
      <vt:lpstr>Water Table Depths in CLM</vt:lpstr>
      <vt:lpstr>ZWT0- decay factor for finundated</vt:lpstr>
      <vt:lpstr>F0-maximum gridcell fractional inundated area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lm494</cp:lastModifiedBy>
  <cp:revision>68</cp:revision>
  <dcterms:created xsi:type="dcterms:W3CDTF">2006-08-16T00:00:00Z</dcterms:created>
  <dcterms:modified xsi:type="dcterms:W3CDTF">2010-04-01T18:28:24Z</dcterms:modified>
</cp:coreProperties>
</file>