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84" r:id="rId2"/>
    <p:sldId id="285" r:id="rId3"/>
    <p:sldId id="286" r:id="rId4"/>
    <p:sldId id="28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2"/>
    <p:restoredTop sz="92598" autoAdjust="0"/>
  </p:normalViewPr>
  <p:slideViewPr>
    <p:cSldViewPr snapToGrid="0" snapToObjects="1">
      <p:cViewPr varScale="1">
        <p:scale>
          <a:sx n="115" d="100"/>
          <a:sy n="115" d="100"/>
        </p:scale>
        <p:origin x="1592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780262"/>
            <a:ext cx="7772400" cy="970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Center for Satellite Data Assimilation (</a:t>
            </a:r>
            <a:r>
              <a:rPr lang="en-US" sz="2400" smtClean="0"/>
              <a:t>JCSDA)</a:t>
            </a:r>
            <a:endParaRPr lang="en-US" sz="2400" dirty="0" smtClean="0"/>
          </a:p>
          <a:p>
            <a:pPr>
              <a:lnSpc>
                <a:spcPct val="130000"/>
              </a:lnSpc>
            </a:pPr>
            <a:r>
              <a:rPr lang="en-US" sz="2400" dirty="0" smtClean="0"/>
              <a:t>JEDI Academy </a:t>
            </a:r>
            <a:r>
              <a:rPr lang="mr-IN" sz="2400" dirty="0" smtClean="0"/>
              <a:t>–</a:t>
            </a:r>
            <a:r>
              <a:rPr lang="en-US" sz="2400" dirty="0" smtClean="0"/>
              <a:t> 06 June2018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95960" y="1220736"/>
            <a:ext cx="8357313" cy="2365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Joint Effort for Data assimilation Integration</a:t>
            </a:r>
          </a:p>
          <a:p>
            <a:endParaRPr lang="en-US" sz="3200" dirty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Practical: Merging your feature branch into the develop branch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Three basic steps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844"/>
            <a:ext cx="8229600" cy="5542156"/>
          </a:xfrm>
        </p:spPr>
        <p:txBody>
          <a:bodyPr>
            <a:normAutofit/>
          </a:bodyPr>
          <a:lstStyle/>
          <a:p>
            <a:r>
              <a:rPr lang="en-US" dirty="0" smtClean="0"/>
              <a:t>Issue a pull request</a:t>
            </a:r>
          </a:p>
          <a:p>
            <a:pPr lvl="1"/>
            <a:r>
              <a:rPr lang="en-US" dirty="0" smtClean="0"/>
              <a:t>Make sure you set the “base” branch to develop</a:t>
            </a:r>
          </a:p>
          <a:p>
            <a:pPr lvl="1"/>
            <a:r>
              <a:rPr lang="en-US" dirty="0" smtClean="0"/>
              <a:t>Assign people to review your </a:t>
            </a:r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Associate with an issue</a:t>
            </a:r>
            <a:endParaRPr lang="en-US" dirty="0" smtClean="0"/>
          </a:p>
          <a:p>
            <a:r>
              <a:rPr lang="en-US" dirty="0" smtClean="0"/>
              <a:t>Code review</a:t>
            </a:r>
          </a:p>
          <a:p>
            <a:pPr lvl="1"/>
            <a:r>
              <a:rPr lang="en-US" dirty="0" smtClean="0"/>
              <a:t>Comments, request to change code, approval</a:t>
            </a:r>
          </a:p>
          <a:p>
            <a:r>
              <a:rPr lang="en-US" dirty="0" smtClean="0"/>
              <a:t>Merge</a:t>
            </a:r>
          </a:p>
          <a:p>
            <a:pPr lvl="1"/>
            <a:r>
              <a:rPr lang="en-US" dirty="0" smtClean="0"/>
              <a:t>Admin of repository will merge in your code</a:t>
            </a:r>
          </a:p>
        </p:txBody>
      </p:sp>
    </p:spTree>
    <p:extLst>
      <p:ext uri="{BB962C8B-B14F-4D97-AF65-F5344CB8AC3E}">
        <p14:creationId xmlns:p14="http://schemas.microsoft.com/office/powerpoint/2010/main" val="21678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Some things to keep in mind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72" y="1059774"/>
            <a:ext cx="8229600" cy="59097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Our policy is that you must merge the develop branch into your feature branch before you issue a pull request</a:t>
            </a:r>
          </a:p>
          <a:p>
            <a:pPr lvl="1"/>
            <a:r>
              <a:rPr lang="en-US" dirty="0" smtClean="0"/>
              <a:t>Any conflicts between your feature branch and develop are resolved in this step</a:t>
            </a:r>
          </a:p>
          <a:p>
            <a:pPr lvl="1"/>
            <a:r>
              <a:rPr lang="en-US" dirty="0" smtClean="0"/>
              <a:t>In your local copy</a:t>
            </a:r>
          </a:p>
          <a:p>
            <a:pPr lvl="2"/>
            <a:r>
              <a:rPr lang="en-US" dirty="0" err="1" smtClean="0">
                <a:solidFill>
                  <a:schemeClr val="accent6"/>
                </a:solidFill>
              </a:rPr>
              <a:t>git</a:t>
            </a:r>
            <a:r>
              <a:rPr lang="en-US" dirty="0" smtClean="0">
                <a:solidFill>
                  <a:schemeClr val="accent6"/>
                </a:solidFill>
              </a:rPr>
              <a:t> remote update </a:t>
            </a:r>
            <a:r>
              <a:rPr lang="mr-IN" dirty="0" smtClean="0">
                <a:solidFill>
                  <a:schemeClr val="accent6"/>
                </a:solidFill>
              </a:rPr>
              <a:t>–</a:t>
            </a:r>
            <a:r>
              <a:rPr lang="en-US" dirty="0" smtClean="0">
                <a:solidFill>
                  <a:schemeClr val="accent6"/>
                </a:solidFill>
              </a:rPr>
              <a:t>p</a:t>
            </a:r>
          </a:p>
          <a:p>
            <a:pPr lvl="2"/>
            <a:r>
              <a:rPr lang="en-US" dirty="0" err="1">
                <a:solidFill>
                  <a:schemeClr val="accent6"/>
                </a:solidFill>
              </a:rPr>
              <a:t>g</a:t>
            </a:r>
            <a:r>
              <a:rPr lang="en-US" dirty="0" err="1" smtClean="0">
                <a:solidFill>
                  <a:schemeClr val="accent6"/>
                </a:solidFill>
              </a:rPr>
              <a:t>it</a:t>
            </a:r>
            <a:r>
              <a:rPr lang="en-US" dirty="0" smtClean="0">
                <a:solidFill>
                  <a:schemeClr val="accent6"/>
                </a:solidFill>
              </a:rPr>
              <a:t> checkout develop</a:t>
            </a:r>
          </a:p>
          <a:p>
            <a:pPr lvl="2"/>
            <a:r>
              <a:rPr lang="en-US" dirty="0" err="1" smtClean="0">
                <a:solidFill>
                  <a:schemeClr val="accent6"/>
                </a:solidFill>
              </a:rPr>
              <a:t>git</a:t>
            </a:r>
            <a:r>
              <a:rPr lang="en-US" dirty="0" smtClean="0">
                <a:solidFill>
                  <a:schemeClr val="accent6"/>
                </a:solidFill>
              </a:rPr>
              <a:t> pull origin develop</a:t>
            </a:r>
          </a:p>
          <a:p>
            <a:pPr lvl="2"/>
            <a:r>
              <a:rPr lang="en-US" dirty="0" err="1">
                <a:solidFill>
                  <a:schemeClr val="accent6"/>
                </a:solidFill>
              </a:rPr>
              <a:t>g</a:t>
            </a:r>
            <a:r>
              <a:rPr lang="en-US" dirty="0" err="1" smtClean="0">
                <a:solidFill>
                  <a:schemeClr val="accent6"/>
                </a:solidFill>
              </a:rPr>
              <a:t>it</a:t>
            </a:r>
            <a:r>
              <a:rPr lang="en-US" dirty="0" smtClean="0">
                <a:solidFill>
                  <a:schemeClr val="accent6"/>
                </a:solidFill>
              </a:rPr>
              <a:t> checkout feature/my-changes</a:t>
            </a:r>
          </a:p>
          <a:p>
            <a:pPr lvl="2"/>
            <a:r>
              <a:rPr lang="en-US" dirty="0" err="1" smtClean="0">
                <a:solidFill>
                  <a:schemeClr val="accent6"/>
                </a:solidFill>
              </a:rPr>
              <a:t>git</a:t>
            </a:r>
            <a:r>
              <a:rPr lang="en-US" dirty="0" smtClean="0">
                <a:solidFill>
                  <a:schemeClr val="accent6"/>
                </a:solidFill>
              </a:rPr>
              <a:t> merge develop</a:t>
            </a:r>
          </a:p>
          <a:p>
            <a:pPr lvl="1"/>
            <a:r>
              <a:rPr lang="en-US" dirty="0" smtClean="0"/>
              <a:t>If there are conflicts:</a:t>
            </a:r>
          </a:p>
          <a:p>
            <a:pPr lvl="2"/>
            <a:r>
              <a:rPr lang="en-US" dirty="0" smtClean="0"/>
              <a:t>Warnings are issued with some instructions</a:t>
            </a:r>
          </a:p>
          <a:p>
            <a:pPr lvl="3"/>
            <a:r>
              <a:rPr lang="en-US" dirty="0" smtClean="0"/>
              <a:t>The files with conflicts are listed</a:t>
            </a:r>
          </a:p>
          <a:p>
            <a:pPr lvl="2"/>
            <a:r>
              <a:rPr lang="en-US" dirty="0" smtClean="0"/>
              <a:t>The merge is suspended</a:t>
            </a:r>
          </a:p>
          <a:p>
            <a:pPr lvl="3"/>
            <a:r>
              <a:rPr lang="en-US" dirty="0" err="1" smtClean="0"/>
              <a:t>Git</a:t>
            </a:r>
            <a:r>
              <a:rPr lang="en-US" dirty="0" smtClean="0"/>
              <a:t> tracks this action</a:t>
            </a:r>
          </a:p>
          <a:p>
            <a:pPr lvl="2"/>
            <a:r>
              <a:rPr lang="en-US" dirty="0" smtClean="0"/>
              <a:t>The files with conflicts are marked inside showing you contents of the develop branch adjacent to the contents of your feature branch</a:t>
            </a:r>
          </a:p>
          <a:p>
            <a:pPr lvl="2"/>
            <a:r>
              <a:rPr lang="en-US" dirty="0" smtClean="0"/>
              <a:t>Edit the files and use the marks to decide how to resolve the conflict</a:t>
            </a:r>
          </a:p>
          <a:p>
            <a:pPr lvl="2"/>
            <a:r>
              <a:rPr lang="en-US" dirty="0" smtClean="0"/>
              <a:t>Issue another commit after conflicts are resolved, push that commit and then issue the pull request	</a:t>
            </a:r>
          </a:p>
        </p:txBody>
      </p:sp>
    </p:spTree>
    <p:extLst>
      <p:ext uri="{BB962C8B-B14F-4D97-AF65-F5344CB8AC3E}">
        <p14:creationId xmlns:p14="http://schemas.microsoft.com/office/powerpoint/2010/main" val="108440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things to keep in mind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2143"/>
            <a:ext cx="8229600" cy="533585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Pick reviewers that are </a:t>
            </a:r>
            <a:r>
              <a:rPr lang="en-US" dirty="0" smtClean="0"/>
              <a:t>impacted </a:t>
            </a:r>
            <a:r>
              <a:rPr lang="en-US" dirty="0"/>
              <a:t>by your </a:t>
            </a:r>
            <a:r>
              <a:rPr lang="en-US" dirty="0" smtClean="0"/>
              <a:t>changes </a:t>
            </a:r>
            <a:r>
              <a:rPr lang="en-US" dirty="0"/>
              <a:t>or are familiar with the repository that you are requesting the </a:t>
            </a:r>
            <a:r>
              <a:rPr lang="en-US" dirty="0" smtClean="0"/>
              <a:t>change</a:t>
            </a:r>
          </a:p>
          <a:p>
            <a:pPr lvl="1"/>
            <a:r>
              <a:rPr lang="en-US" dirty="0" smtClean="0"/>
              <a:t>Code review is a complementary method, to testing, that helps with finding defects in the code</a:t>
            </a:r>
            <a:endParaRPr lang="en-US" dirty="0"/>
          </a:p>
          <a:p>
            <a:r>
              <a:rPr lang="en-US" dirty="0"/>
              <a:t>The merge will advance the </a:t>
            </a:r>
            <a:r>
              <a:rPr lang="en-US" dirty="0" err="1"/>
              <a:t>github</a:t>
            </a:r>
            <a:r>
              <a:rPr lang="en-US" dirty="0"/>
              <a:t> repository (remote) forward past your local repository, and your feature branch will have been deleted from the remote repository</a:t>
            </a:r>
          </a:p>
          <a:p>
            <a:pPr lvl="1"/>
            <a:r>
              <a:rPr lang="en-US" dirty="0"/>
              <a:t>Sync your local copy right after the merge occurs</a:t>
            </a:r>
          </a:p>
          <a:p>
            <a:pPr lvl="2"/>
            <a:r>
              <a:rPr lang="en-US" dirty="0" err="1">
                <a:solidFill>
                  <a:schemeClr val="accent6"/>
                </a:solidFill>
              </a:rPr>
              <a:t>git</a:t>
            </a:r>
            <a:r>
              <a:rPr lang="en-US" dirty="0">
                <a:solidFill>
                  <a:schemeClr val="accent6"/>
                </a:solidFill>
              </a:rPr>
              <a:t> remote update </a:t>
            </a:r>
            <a:r>
              <a:rPr lang="mr-IN" dirty="0">
                <a:solidFill>
                  <a:schemeClr val="accent6"/>
                </a:solidFill>
              </a:rPr>
              <a:t>–</a:t>
            </a:r>
            <a:r>
              <a:rPr lang="en-US" dirty="0">
                <a:solidFill>
                  <a:schemeClr val="accent6"/>
                </a:solidFill>
              </a:rPr>
              <a:t>p</a:t>
            </a:r>
          </a:p>
          <a:p>
            <a:pPr lvl="2"/>
            <a:r>
              <a:rPr lang="en-US" dirty="0" err="1">
                <a:solidFill>
                  <a:schemeClr val="accent6"/>
                </a:solidFill>
              </a:rPr>
              <a:t>git</a:t>
            </a:r>
            <a:r>
              <a:rPr lang="en-US" dirty="0">
                <a:solidFill>
                  <a:schemeClr val="accent6"/>
                </a:solidFill>
              </a:rPr>
              <a:t> checkout develop</a:t>
            </a:r>
          </a:p>
          <a:p>
            <a:pPr lvl="2"/>
            <a:r>
              <a:rPr lang="en-US" dirty="0" err="1">
                <a:solidFill>
                  <a:schemeClr val="accent6"/>
                </a:solidFill>
              </a:rPr>
              <a:t>git</a:t>
            </a:r>
            <a:r>
              <a:rPr lang="en-US" dirty="0">
                <a:solidFill>
                  <a:schemeClr val="accent6"/>
                </a:solidFill>
              </a:rPr>
              <a:t> pull origin develop</a:t>
            </a:r>
          </a:p>
          <a:p>
            <a:pPr lvl="2"/>
            <a:r>
              <a:rPr lang="en-US" dirty="0" err="1">
                <a:solidFill>
                  <a:schemeClr val="accent6"/>
                </a:solidFill>
              </a:rPr>
              <a:t>git</a:t>
            </a:r>
            <a:r>
              <a:rPr lang="en-US" dirty="0">
                <a:solidFill>
                  <a:schemeClr val="accent6"/>
                </a:solidFill>
              </a:rPr>
              <a:t> branch </a:t>
            </a:r>
            <a:r>
              <a:rPr lang="mr-IN" dirty="0">
                <a:solidFill>
                  <a:schemeClr val="accent6"/>
                </a:solidFill>
              </a:rPr>
              <a:t>–</a:t>
            </a:r>
            <a:r>
              <a:rPr lang="en-US" dirty="0">
                <a:solidFill>
                  <a:schemeClr val="accent6"/>
                </a:solidFill>
              </a:rPr>
              <a:t>d feature/my-changes  # may need </a:t>
            </a:r>
            <a:r>
              <a:rPr lang="mr-IN" dirty="0">
                <a:solidFill>
                  <a:schemeClr val="accent6"/>
                </a:solidFill>
              </a:rPr>
              <a:t>–</a:t>
            </a:r>
            <a:r>
              <a:rPr lang="en-US" dirty="0">
                <a:solidFill>
                  <a:schemeClr val="accent6"/>
                </a:solidFill>
              </a:rPr>
              <a:t>D </a:t>
            </a:r>
            <a:r>
              <a:rPr lang="en-US" dirty="0" smtClean="0">
                <a:solidFill>
                  <a:schemeClr val="accent6"/>
                </a:solidFill>
              </a:rPr>
              <a:t>option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2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7174</TotalTime>
  <Words>323</Words>
  <Application>Microsoft Macintosh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Mangal</vt:lpstr>
      <vt:lpstr>1_Office Theme</vt:lpstr>
      <vt:lpstr>PowerPoint Presentation</vt:lpstr>
      <vt:lpstr>Three basic steps</vt:lpstr>
      <vt:lpstr>Some things to keep in mind</vt:lpstr>
      <vt:lpstr>Some things to keep in mind (cont.)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Herbener,Steve</cp:lastModifiedBy>
  <cp:revision>212</cp:revision>
  <dcterms:created xsi:type="dcterms:W3CDTF">2017-03-29T21:24:21Z</dcterms:created>
  <dcterms:modified xsi:type="dcterms:W3CDTF">2018-06-07T16:32:32Z</dcterms:modified>
</cp:coreProperties>
</file>