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56"/>
    <p:restoredTop sz="94647"/>
  </p:normalViewPr>
  <p:slideViewPr>
    <p:cSldViewPr snapToGrid="0" snapToObjects="1">
      <p:cViewPr varScale="1">
        <p:scale>
          <a:sx n="105" d="100"/>
          <a:sy n="105" d="100"/>
        </p:scale>
        <p:origin x="216" y="10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60AF6F-AC3F-E44E-8F57-0B48879A8D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37AC51-815A-7240-B606-E227F71DC5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F20424-4C8D-FB4C-A212-4DD2FAEBEC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0B818-30D3-8A48-AE67-7F2C49F05657}" type="datetimeFigureOut">
              <a:rPr lang="en-US" smtClean="0"/>
              <a:t>7/12/18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5345F0-0966-5546-866B-0B3B9F079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7AE1FA-4373-EA49-87F1-59501004A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31215-A234-5545-A749-1E9204D46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474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540E3-4239-3D4D-B00F-E64C3F4B5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4718DF-3398-D14D-A5B6-E1F1BCEA76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530DF0-B7F0-F247-8FF8-6C9C06DD2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0B818-30D3-8A48-AE67-7F2C49F05657}" type="datetimeFigureOut">
              <a:rPr lang="en-US" smtClean="0"/>
              <a:t>7/12/18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E142BA-81A9-CF47-8B0C-5EC47608D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BEDE06-DFA1-9A4C-BF1B-07EE33A1C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31215-A234-5545-A749-1E9204D46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727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DE04713-C2B3-8241-B7E6-12C15B814C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0D5EA4-929F-3742-A7D3-C1E3965270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23E531-EAB9-3344-BCB8-CB40EBFA0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0B818-30D3-8A48-AE67-7F2C49F05657}" type="datetimeFigureOut">
              <a:rPr lang="en-US" smtClean="0"/>
              <a:t>7/12/18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111855-DACE-044B-9BFC-658F2CAEE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547D91-F030-9A46-8736-5403D2E0F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31215-A234-5545-A749-1E9204D46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762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EDF5FA-375F-8644-B8CC-F9A1E903B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8D3753-22C2-774B-A360-5543EAF04B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9A5CF5-2B19-0B42-8A1E-9D9F4AA587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0B818-30D3-8A48-AE67-7F2C49F05657}" type="datetimeFigureOut">
              <a:rPr lang="en-US" smtClean="0"/>
              <a:t>7/12/18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76695E-65C7-E543-93C5-9DD2E1CCC6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7CE902-C71A-7A4F-AB24-7D7B04954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31215-A234-5545-A749-1E9204D46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617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810F7-9752-8B41-A037-335B45564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8BC71E-5914-5042-8F52-C07CA87A62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5A863F-E56C-1C40-B41D-AF6C5218C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0B818-30D3-8A48-AE67-7F2C49F05657}" type="datetimeFigureOut">
              <a:rPr lang="en-US" smtClean="0"/>
              <a:t>7/12/18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B8670D-5C0B-884E-9B54-827244A7C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B16C52-551E-DD46-A504-79F11D7B0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31215-A234-5545-A749-1E9204D46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454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361C43-19CC-B34F-966F-F66E83293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E4B3CC-7524-8E45-BD89-61F42C648D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AE24B3-85F8-BE43-BA21-A829AD805F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3687BC-F942-2842-BF6E-078C314601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0B818-30D3-8A48-AE67-7F2C49F05657}" type="datetimeFigureOut">
              <a:rPr lang="en-US" smtClean="0"/>
              <a:t>7/12/18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7542C1-38EF-494D-8A39-4C04FA67E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83C3E4-151F-2A46-97C1-C5B81CD78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31215-A234-5545-A749-1E9204D46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188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684B2-CCEB-8145-85D4-A76B2A58FF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E94EBA-700D-754A-901C-C872FF89CE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970EC3-5053-BB4E-9BA7-052E7E4006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B4DEB6-422C-7346-B8B7-E2FF0F3085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E4B6C0-6FE3-E04E-9B2F-EC26994DA0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CB5EEE-C065-494F-A772-C06EB3A38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0B818-30D3-8A48-AE67-7F2C49F05657}" type="datetimeFigureOut">
              <a:rPr lang="en-US" smtClean="0"/>
              <a:t>7/12/18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AA77EF-BD4A-9C46-9581-70A9FE4F44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02E90EC-25D6-DF48-AC5E-B245278E6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31215-A234-5545-A749-1E9204D46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859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E00A6-C851-E747-8600-82CA1AFF5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021BA7-0508-7545-8B7E-EADAE7AA0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0B818-30D3-8A48-AE67-7F2C49F05657}" type="datetimeFigureOut">
              <a:rPr lang="en-US" smtClean="0"/>
              <a:t>7/12/18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07AB0D-B207-3547-887E-E8A215A72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C1185C-BE72-3F48-AD80-E88C10887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31215-A234-5545-A749-1E9204D46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952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E64F7F-CD8D-2A4C-AA99-5802C6A91B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0B818-30D3-8A48-AE67-7F2C49F05657}" type="datetimeFigureOut">
              <a:rPr lang="en-US" smtClean="0"/>
              <a:t>7/12/18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DDFE1E-1A6C-3149-8C58-829E23AA9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DD09FD-06A8-D149-8B02-0AA8D5743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31215-A234-5545-A749-1E9204D46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092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B9ACA6-25B8-1748-ACD1-EE3C91A89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B3E797-D4A7-9446-81B2-A7F79CB3AF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D1E76E-06FD-F448-9DBA-012D7E8821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CA8F5A-EB27-2440-932F-F635E3E39D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0B818-30D3-8A48-AE67-7F2C49F05657}" type="datetimeFigureOut">
              <a:rPr lang="en-US" smtClean="0"/>
              <a:t>7/12/18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4D0B33-385E-E34A-A846-136C61646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96ACBB-C1A2-2F44-9FE1-D16D3C5C3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31215-A234-5545-A749-1E9204D46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943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0F01B7-A5DF-EE49-AC5C-365CDB1653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C4BED5-367D-8F40-B2F6-5FB397CE2B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9A3C61-8E9C-7748-A8DA-A867484860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D8D21C-B053-724E-A660-9A8EE5C8C5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0B818-30D3-8A48-AE67-7F2C49F05657}" type="datetimeFigureOut">
              <a:rPr lang="en-US" smtClean="0"/>
              <a:t>7/12/18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8185FD-66E9-5447-9665-0AA9E98B9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C14739-46A8-FF4A-ACD8-E1FDD987D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31215-A234-5545-A749-1E9204D46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048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56D524A-824E-4049-9B5A-5FB318E3C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724961-F9F0-4F42-AFAB-6F6B6E2168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475AA1-D182-9B47-93E2-21D1CCCC68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0B818-30D3-8A48-AE67-7F2C49F05657}" type="datetimeFigureOut">
              <a:rPr lang="en-US" smtClean="0"/>
              <a:t>7/12/18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F5E9F-FC52-CA42-AB7E-9AA3F7FE40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4640AA-4036-B347-877A-745D35ADCB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31215-A234-5545-A749-1E9204D46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791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DD19754C-A4B5-214D-9286-A62CB07317CC}"/>
              </a:ext>
            </a:extLst>
          </p:cNvPr>
          <p:cNvSpPr txBox="1"/>
          <p:nvPr/>
        </p:nvSpPr>
        <p:spPr>
          <a:xfrm>
            <a:off x="0" y="1326073"/>
            <a:ext cx="627950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n-US" sz="2800" dirty="0" err="1"/>
              <a:t>Putdb</a:t>
            </a:r>
            <a:r>
              <a:rPr lang="en-US" sz="2800" dirty="0"/>
              <a:t> (</a:t>
            </a:r>
            <a:r>
              <a:rPr lang="en-US" sz="2800" dirty="0" err="1"/>
              <a:t>netcdf</a:t>
            </a:r>
            <a:r>
              <a:rPr lang="en-US" sz="2800" dirty="0"/>
              <a:t> format)</a:t>
            </a:r>
          </a:p>
          <a:p>
            <a:r>
              <a:rPr lang="en-US" sz="2800" dirty="0"/>
              <a:t>2.  Test for </a:t>
            </a:r>
            <a:r>
              <a:rPr lang="en-US" sz="2800" dirty="0" err="1"/>
              <a:t>putdb</a:t>
            </a:r>
            <a:r>
              <a:rPr lang="en-US" sz="2800" dirty="0"/>
              <a:t>: </a:t>
            </a:r>
          </a:p>
          <a:p>
            <a:pPr lvl="1"/>
            <a:r>
              <a:rPr lang="en-US" sz="2800" dirty="0"/>
              <a:t>-Run 3dvar,</a:t>
            </a:r>
          </a:p>
          <a:p>
            <a:pPr lvl="1"/>
            <a:r>
              <a:rPr lang="en-US" sz="2800" dirty="0"/>
              <a:t>-</a:t>
            </a:r>
            <a:r>
              <a:rPr lang="en-US" sz="2800" dirty="0" err="1"/>
              <a:t>Obs</a:t>
            </a:r>
            <a:r>
              <a:rPr lang="en-US" sz="2800" dirty="0"/>
              <a:t> type: Radiosonde </a:t>
            </a:r>
          </a:p>
          <a:p>
            <a:pPr lvl="1"/>
            <a:r>
              <a:rPr lang="en-US" sz="2800" dirty="0"/>
              <a:t>-2outer loops</a:t>
            </a:r>
          </a:p>
          <a:p>
            <a:pPr lvl="1"/>
            <a:r>
              <a:rPr lang="en-US" sz="2800" dirty="0"/>
              <a:t>-10 inner </a:t>
            </a:r>
            <a:r>
              <a:rPr lang="en-US" sz="2800" dirty="0" err="1"/>
              <a:t>iter</a:t>
            </a:r>
            <a:endParaRPr lang="en-US" sz="2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4D357E2-B801-C04B-9FD1-D0527B83879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8515" b="21584"/>
          <a:stretch/>
        </p:blipFill>
        <p:spPr>
          <a:xfrm>
            <a:off x="4831486" y="607672"/>
            <a:ext cx="6038661" cy="301335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0D6D708-DFFC-744C-A7DE-3EFFC52916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7051" b="21187"/>
          <a:stretch/>
        </p:blipFill>
        <p:spPr>
          <a:xfrm>
            <a:off x="4831486" y="3621024"/>
            <a:ext cx="6138249" cy="317726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501290A-BCEA-3449-B1EB-F8BE94B0A6DF}"/>
              </a:ext>
            </a:extLst>
          </p:cNvPr>
          <p:cNvSpPr txBox="1"/>
          <p:nvPr/>
        </p:nvSpPr>
        <p:spPr>
          <a:xfrm>
            <a:off x="10984992" y="1804416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omb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5F25EAC-8084-4541-9997-C6C01F8AB098}"/>
              </a:ext>
            </a:extLst>
          </p:cNvPr>
          <p:cNvSpPr txBox="1"/>
          <p:nvPr/>
        </p:nvSpPr>
        <p:spPr>
          <a:xfrm>
            <a:off x="10984992" y="4701781"/>
            <a:ext cx="601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oma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42ABFA-7F78-9941-B16A-7079DC8B3C8F}"/>
              </a:ext>
            </a:extLst>
          </p:cNvPr>
          <p:cNvSpPr txBox="1"/>
          <p:nvPr/>
        </p:nvSpPr>
        <p:spPr>
          <a:xfrm>
            <a:off x="463296" y="4431513"/>
            <a:ext cx="31821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Next step:  MPI run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59071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07365DC-4217-8140-B535-526BE8502156}"/>
              </a:ext>
            </a:extLst>
          </p:cNvPr>
          <p:cNvSpPr/>
          <p:nvPr/>
        </p:nvSpPr>
        <p:spPr>
          <a:xfrm>
            <a:off x="162678" y="149864"/>
            <a:ext cx="48226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ODB </a:t>
            </a:r>
            <a:r>
              <a:rPr lang="en-US" sz="2800" b="1" dirty="0" err="1"/>
              <a:t>Visualisation</a:t>
            </a:r>
            <a:r>
              <a:rPr lang="en-US" sz="2800" b="1" dirty="0"/>
              <a:t> on </a:t>
            </a:r>
            <a:r>
              <a:rPr lang="en-US" sz="2800" b="1" dirty="0" err="1"/>
              <a:t>cheyenne</a:t>
            </a:r>
            <a:endParaRPr lang="en-US" sz="2800" b="1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481F2DF-6F17-8D42-9F3B-00BAA7DAF1E8}"/>
              </a:ext>
            </a:extLst>
          </p:cNvPr>
          <p:cNvSpPr/>
          <p:nvPr/>
        </p:nvSpPr>
        <p:spPr>
          <a:xfrm>
            <a:off x="292608" y="789869"/>
            <a:ext cx="42604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installed Magics which offers a Python interface to plot ODB data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6111DF2-809C-2A41-AAD7-62FBCC3D66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0823" y="3496618"/>
            <a:ext cx="5918746" cy="336138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53C3DEE-BC2C-DD40-B4E7-E977278473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8439" y="137160"/>
            <a:ext cx="5801130" cy="329266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7696752-24AB-7A46-9B71-3525359558FA}"/>
              </a:ext>
            </a:extLst>
          </p:cNvPr>
          <p:cNvSpPr txBox="1"/>
          <p:nvPr/>
        </p:nvSpPr>
        <p:spPr>
          <a:xfrm>
            <a:off x="3877056" y="2316480"/>
            <a:ext cx="10486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synop</a:t>
            </a:r>
            <a:endParaRPr lang="en-US" sz="28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5FF88C6-363D-DF4C-8A0F-A7DB2AE60158}"/>
              </a:ext>
            </a:extLst>
          </p:cNvPr>
          <p:cNvSpPr txBox="1"/>
          <p:nvPr/>
        </p:nvSpPr>
        <p:spPr>
          <a:xfrm>
            <a:off x="3761232" y="4807977"/>
            <a:ext cx="11448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amsua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179929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51</Words>
  <Application>Microsoft Macintosh PowerPoint</Application>
  <PresentationFormat>Widescreen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9</cp:revision>
  <dcterms:created xsi:type="dcterms:W3CDTF">2018-07-09T15:37:35Z</dcterms:created>
  <dcterms:modified xsi:type="dcterms:W3CDTF">2018-07-12T14:52:11Z</dcterms:modified>
</cp:coreProperties>
</file>