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9" r:id="rId4"/>
    <p:sldId id="262" r:id="rId5"/>
    <p:sldId id="261" r:id="rId6"/>
    <p:sldId id="258" r:id="rId7"/>
    <p:sldId id="264" r:id="rId8"/>
    <p:sldId id="263" r:id="rId9"/>
    <p:sldId id="266" r:id="rId10"/>
    <p:sldId id="265" r:id="rId11"/>
    <p:sldId id="26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B0F0"/>
    <a:srgbClr val="00B050"/>
    <a:srgbClr val="767171"/>
    <a:srgbClr val="AF86ED"/>
    <a:srgbClr val="FF8726"/>
    <a:srgbClr val="EF3333"/>
    <a:srgbClr val="FFFFFF"/>
    <a:srgbClr val="F1DB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10"/>
    <p:restoredTop sz="89354"/>
  </p:normalViewPr>
  <p:slideViewPr>
    <p:cSldViewPr snapToGrid="0" snapToObjects="1">
      <p:cViewPr varScale="1">
        <p:scale>
          <a:sx n="108" d="100"/>
          <a:sy n="108" d="100"/>
        </p:scale>
        <p:origin x="32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ldaway, Dan (GSFC-610.1)[UNIV CORP ATMOSPHERIC RESRCH]" userId="53de2ceb-fe6c-4622-93c1-2cb7d27907b7" providerId="ADAL" clId="{C68F56FF-F882-544E-B6A5-4097842FA173}"/>
    <pc:docChg chg="undo redo custSel addSld delSld modSld sldOrd">
      <pc:chgData name="Holdaway, Dan (GSFC-610.1)[UNIV CORP ATMOSPHERIC RESRCH]" userId="53de2ceb-fe6c-4622-93c1-2cb7d27907b7" providerId="ADAL" clId="{C68F56FF-F882-544E-B6A5-4097842FA173}" dt="2019-05-30T14:04:35.834" v="7008" actId="20577"/>
      <pc:docMkLst>
        <pc:docMk/>
      </pc:docMkLst>
      <pc:sldChg chg="modSp modNotesTx">
        <pc:chgData name="Holdaway, Dan (GSFC-610.1)[UNIV CORP ATMOSPHERIC RESRCH]" userId="53de2ceb-fe6c-4622-93c1-2cb7d27907b7" providerId="ADAL" clId="{C68F56FF-F882-544E-B6A5-4097842FA173}" dt="2019-05-30T01:54:03.488" v="6325" actId="6549"/>
        <pc:sldMkLst>
          <pc:docMk/>
          <pc:sldMk cId="4169418707" sldId="256"/>
        </pc:sldMkLst>
        <pc:spChg chg="mod">
          <ac:chgData name="Holdaway, Dan (GSFC-610.1)[UNIV CORP ATMOSPHERIC RESRCH]" userId="53de2ceb-fe6c-4622-93c1-2cb7d27907b7" providerId="ADAL" clId="{C68F56FF-F882-544E-B6A5-4097842FA173}" dt="2019-05-30T01:54:03.488" v="6325" actId="6549"/>
          <ac:spMkLst>
            <pc:docMk/>
            <pc:sldMk cId="4169418707" sldId="256"/>
            <ac:spMk id="4" creationId="{8EDAFF70-5303-5C47-A74E-03B305643857}"/>
          </ac:spMkLst>
        </pc:spChg>
        <pc:spChg chg="mod">
          <ac:chgData name="Holdaway, Dan (GSFC-610.1)[UNIV CORP ATMOSPHERIC RESRCH]" userId="53de2ceb-fe6c-4622-93c1-2cb7d27907b7" providerId="ADAL" clId="{C68F56FF-F882-544E-B6A5-4097842FA173}" dt="2019-05-27T15:06:44.833" v="80" actId="1076"/>
          <ac:spMkLst>
            <pc:docMk/>
            <pc:sldMk cId="4169418707" sldId="256"/>
            <ac:spMk id="5" creationId="{118951D6-3FE6-2843-BAF7-68821367BD34}"/>
          </ac:spMkLst>
        </pc:spChg>
        <pc:picChg chg="mod">
          <ac:chgData name="Holdaway, Dan (GSFC-610.1)[UNIV CORP ATMOSPHERIC RESRCH]" userId="53de2ceb-fe6c-4622-93c1-2cb7d27907b7" providerId="ADAL" clId="{C68F56FF-F882-544E-B6A5-4097842FA173}" dt="2019-05-27T15:08:00.353" v="138" actId="1076"/>
          <ac:picMkLst>
            <pc:docMk/>
            <pc:sldMk cId="4169418707" sldId="256"/>
            <ac:picMk id="9" creationId="{DA01EAA3-D616-FF4F-B0EE-E424B15E342D}"/>
          </ac:picMkLst>
        </pc:picChg>
      </pc:sldChg>
      <pc:sldChg chg="addSp delSp modSp modAnim">
        <pc:chgData name="Holdaway, Dan (GSFC-610.1)[UNIV CORP ATMOSPHERIC RESRCH]" userId="53de2ceb-fe6c-4622-93c1-2cb7d27907b7" providerId="ADAL" clId="{C68F56FF-F882-544E-B6A5-4097842FA173}" dt="2019-05-30T11:46:25.658" v="6796" actId="20577"/>
        <pc:sldMkLst>
          <pc:docMk/>
          <pc:sldMk cId="1703275316" sldId="392"/>
        </pc:sldMkLst>
        <pc:spChg chg="mod">
          <ac:chgData name="Holdaway, Dan (GSFC-610.1)[UNIV CORP ATMOSPHERIC RESRCH]" userId="53de2ceb-fe6c-4622-93c1-2cb7d27907b7" providerId="ADAL" clId="{C68F56FF-F882-544E-B6A5-4097842FA173}" dt="2019-05-30T11:45:03.825" v="6693" actId="20577"/>
          <ac:spMkLst>
            <pc:docMk/>
            <pc:sldMk cId="1703275316" sldId="392"/>
            <ac:spMk id="2" creationId="{E3813DCD-5C2A-DE49-BBB9-C64E4A96C528}"/>
          </ac:spMkLst>
        </pc:spChg>
        <pc:spChg chg="mod">
          <ac:chgData name="Holdaway, Dan (GSFC-610.1)[UNIV CORP ATMOSPHERIC RESRCH]" userId="53de2ceb-fe6c-4622-93c1-2cb7d27907b7" providerId="ADAL" clId="{C68F56FF-F882-544E-B6A5-4097842FA173}" dt="2019-05-28T15:55:53.263" v="2272" actId="208"/>
          <ac:spMkLst>
            <pc:docMk/>
            <pc:sldMk cId="1703275316" sldId="392"/>
            <ac:spMk id="5" creationId="{8867FB5B-EFD4-5E45-9727-AC11B6C59D4B}"/>
          </ac:spMkLst>
        </pc:spChg>
        <pc:spChg chg="mod">
          <ac:chgData name="Holdaway, Dan (GSFC-610.1)[UNIV CORP ATMOSPHERIC RESRCH]" userId="53de2ceb-fe6c-4622-93c1-2cb7d27907b7" providerId="ADAL" clId="{C68F56FF-F882-544E-B6A5-4097842FA173}" dt="2019-05-28T15:55:53.263" v="2272" actId="208"/>
          <ac:spMkLst>
            <pc:docMk/>
            <pc:sldMk cId="1703275316" sldId="392"/>
            <ac:spMk id="6" creationId="{8EFAB787-FBC8-4740-9B3A-9203BB5CF592}"/>
          </ac:spMkLst>
        </pc:spChg>
        <pc:spChg chg="mod">
          <ac:chgData name="Holdaway, Dan (GSFC-610.1)[UNIV CORP ATMOSPHERIC RESRCH]" userId="53de2ceb-fe6c-4622-93c1-2cb7d27907b7" providerId="ADAL" clId="{C68F56FF-F882-544E-B6A5-4097842FA173}" dt="2019-05-28T15:55:53.263" v="2272" actId="208"/>
          <ac:spMkLst>
            <pc:docMk/>
            <pc:sldMk cId="1703275316" sldId="392"/>
            <ac:spMk id="7" creationId="{B726ADA8-2827-B244-8980-FF1E054F8C29}"/>
          </ac:spMkLst>
        </pc:spChg>
        <pc:spChg chg="mod">
          <ac:chgData name="Holdaway, Dan (GSFC-610.1)[UNIV CORP ATMOSPHERIC RESRCH]" userId="53de2ceb-fe6c-4622-93c1-2cb7d27907b7" providerId="ADAL" clId="{C68F56FF-F882-544E-B6A5-4097842FA173}" dt="2019-05-28T16:08:11.920" v="2323" actId="207"/>
          <ac:spMkLst>
            <pc:docMk/>
            <pc:sldMk cId="1703275316" sldId="392"/>
            <ac:spMk id="8" creationId="{2FAFFAA5-355C-0245-9C4D-7F7250287F76}"/>
          </ac:spMkLst>
        </pc:spChg>
        <pc:spChg chg="add mod">
          <ac:chgData name="Holdaway, Dan (GSFC-610.1)[UNIV CORP ATMOSPHERIC RESRCH]" userId="53de2ceb-fe6c-4622-93c1-2cb7d27907b7" providerId="ADAL" clId="{C68F56FF-F882-544E-B6A5-4097842FA173}" dt="2019-05-30T11:45:47.561" v="6756" actId="20577"/>
          <ac:spMkLst>
            <pc:docMk/>
            <pc:sldMk cId="1703275316" sldId="392"/>
            <ac:spMk id="18" creationId="{003BA8E7-C32A-D743-85BD-58CA54769A5C}"/>
          </ac:spMkLst>
        </pc:spChg>
        <pc:spChg chg="add mod">
          <ac:chgData name="Holdaway, Dan (GSFC-610.1)[UNIV CORP ATMOSPHERIC RESRCH]" userId="53de2ceb-fe6c-4622-93c1-2cb7d27907b7" providerId="ADAL" clId="{C68F56FF-F882-544E-B6A5-4097842FA173}" dt="2019-05-30T11:36:29.878" v="6568" actId="1038"/>
          <ac:spMkLst>
            <pc:docMk/>
            <pc:sldMk cId="1703275316" sldId="392"/>
            <ac:spMk id="19" creationId="{5E9801D7-A59A-5A40-A61E-9AC825D64FCA}"/>
          </ac:spMkLst>
        </pc:spChg>
        <pc:spChg chg="mod">
          <ac:chgData name="Holdaway, Dan (GSFC-610.1)[UNIV CORP ATMOSPHERIC RESRCH]" userId="53de2ceb-fe6c-4622-93c1-2cb7d27907b7" providerId="ADAL" clId="{C68F56FF-F882-544E-B6A5-4097842FA173}" dt="2019-05-30T11:32:18.166" v="6443" actId="208"/>
          <ac:spMkLst>
            <pc:docMk/>
            <pc:sldMk cId="1703275316" sldId="392"/>
            <ac:spMk id="26" creationId="{CD33151E-B980-0C49-AAE2-BD2505685A38}"/>
          </ac:spMkLst>
        </pc:spChg>
        <pc:spChg chg="mod">
          <ac:chgData name="Holdaway, Dan (GSFC-610.1)[UNIV CORP ATMOSPHERIC RESRCH]" userId="53de2ceb-fe6c-4622-93c1-2cb7d27907b7" providerId="ADAL" clId="{C68F56FF-F882-544E-B6A5-4097842FA173}" dt="2019-05-30T11:38:52.118" v="6638" actId="1076"/>
          <ac:spMkLst>
            <pc:docMk/>
            <pc:sldMk cId="1703275316" sldId="392"/>
            <ac:spMk id="30" creationId="{C5916F69-54E0-BC4F-A780-E578302BEC30}"/>
          </ac:spMkLst>
        </pc:spChg>
        <pc:spChg chg="mod">
          <ac:chgData name="Holdaway, Dan (GSFC-610.1)[UNIV CORP ATMOSPHERIC RESRCH]" userId="53de2ceb-fe6c-4622-93c1-2cb7d27907b7" providerId="ADAL" clId="{C68F56FF-F882-544E-B6A5-4097842FA173}" dt="2019-05-30T11:44:45.242" v="6680" actId="20577"/>
          <ac:spMkLst>
            <pc:docMk/>
            <pc:sldMk cId="1703275316" sldId="392"/>
            <ac:spMk id="31" creationId="{056E50C8-5E11-E34B-B883-D7214C9DCE7F}"/>
          </ac:spMkLst>
        </pc:spChg>
        <pc:spChg chg="add mod">
          <ac:chgData name="Holdaway, Dan (GSFC-610.1)[UNIV CORP ATMOSPHERIC RESRCH]" userId="53de2ceb-fe6c-4622-93c1-2cb7d27907b7" providerId="ADAL" clId="{C68F56FF-F882-544E-B6A5-4097842FA173}" dt="2019-05-30T11:31:31.514" v="6433" actId="1076"/>
          <ac:spMkLst>
            <pc:docMk/>
            <pc:sldMk cId="1703275316" sldId="392"/>
            <ac:spMk id="34" creationId="{16744E5B-3CFB-F748-83DA-68F266A967B7}"/>
          </ac:spMkLst>
        </pc:spChg>
        <pc:spChg chg="add mod">
          <ac:chgData name="Holdaway, Dan (GSFC-610.1)[UNIV CORP ATMOSPHERIC RESRCH]" userId="53de2ceb-fe6c-4622-93c1-2cb7d27907b7" providerId="ADAL" clId="{C68F56FF-F882-544E-B6A5-4097842FA173}" dt="2019-05-30T11:45:35.576" v="6722" actId="20577"/>
          <ac:spMkLst>
            <pc:docMk/>
            <pc:sldMk cId="1703275316" sldId="392"/>
            <ac:spMk id="40" creationId="{21AD391B-A538-2845-82BC-74FADC5655D5}"/>
          </ac:spMkLst>
        </pc:spChg>
        <pc:spChg chg="mod">
          <ac:chgData name="Holdaway, Dan (GSFC-610.1)[UNIV CORP ATMOSPHERIC RESRCH]" userId="53de2ceb-fe6c-4622-93c1-2cb7d27907b7" providerId="ADAL" clId="{C68F56FF-F882-544E-B6A5-4097842FA173}" dt="2019-05-28T15:55:36.933" v="2270" actId="207"/>
          <ac:spMkLst>
            <pc:docMk/>
            <pc:sldMk cId="1703275316" sldId="392"/>
            <ac:spMk id="43" creationId="{AA6817F8-4E15-1D4D-9FF1-BBEBBBB40C31}"/>
          </ac:spMkLst>
        </pc:spChg>
        <pc:spChg chg="add del">
          <ac:chgData name="Holdaway, Dan (GSFC-610.1)[UNIV CORP ATMOSPHERIC RESRCH]" userId="53de2ceb-fe6c-4622-93c1-2cb7d27907b7" providerId="ADAL" clId="{C68F56FF-F882-544E-B6A5-4097842FA173}" dt="2019-05-30T11:33:00.898" v="6448"/>
          <ac:spMkLst>
            <pc:docMk/>
            <pc:sldMk cId="1703275316" sldId="392"/>
            <ac:spMk id="49" creationId="{E56569A7-E6D3-F44C-B52B-C7B2F0C8A971}"/>
          </ac:spMkLst>
        </pc:spChg>
        <pc:spChg chg="add mod">
          <ac:chgData name="Holdaway, Dan (GSFC-610.1)[UNIV CORP ATMOSPHERIC RESRCH]" userId="53de2ceb-fe6c-4622-93c1-2cb7d27907b7" providerId="ADAL" clId="{C68F56FF-F882-544E-B6A5-4097842FA173}" dt="2019-05-30T11:46:25.658" v="6796" actId="20577"/>
          <ac:spMkLst>
            <pc:docMk/>
            <pc:sldMk cId="1703275316" sldId="392"/>
            <ac:spMk id="52" creationId="{5DD830EA-4508-BE44-B959-C7E1F06AAC65}"/>
          </ac:spMkLst>
        </pc:spChg>
        <pc:spChg chg="add mod">
          <ac:chgData name="Holdaway, Dan (GSFC-610.1)[UNIV CORP ATMOSPHERIC RESRCH]" userId="53de2ceb-fe6c-4622-93c1-2cb7d27907b7" providerId="ADAL" clId="{C68F56FF-F882-544E-B6A5-4097842FA173}" dt="2019-05-30T11:40:27.121" v="6666" actId="208"/>
          <ac:spMkLst>
            <pc:docMk/>
            <pc:sldMk cId="1703275316" sldId="392"/>
            <ac:spMk id="54" creationId="{539B5CCB-0F78-9E4C-9C07-49DE4CEC055F}"/>
          </ac:spMkLst>
        </pc:spChg>
        <pc:spChg chg="add mod">
          <ac:chgData name="Holdaway, Dan (GSFC-610.1)[UNIV CORP ATMOSPHERIC RESRCH]" userId="53de2ceb-fe6c-4622-93c1-2cb7d27907b7" providerId="ADAL" clId="{C68F56FF-F882-544E-B6A5-4097842FA173}" dt="2019-05-30T11:40:27.121" v="6666" actId="208"/>
          <ac:spMkLst>
            <pc:docMk/>
            <pc:sldMk cId="1703275316" sldId="392"/>
            <ac:spMk id="55" creationId="{3E7A135B-A818-1A48-AC4D-9FFAA6584320}"/>
          </ac:spMkLst>
        </pc:spChg>
        <pc:spChg chg="mod">
          <ac:chgData name="Holdaway, Dan (GSFC-610.1)[UNIV CORP ATMOSPHERIC RESRCH]" userId="53de2ceb-fe6c-4622-93c1-2cb7d27907b7" providerId="ADAL" clId="{C68F56FF-F882-544E-B6A5-4097842FA173}" dt="2019-05-29T21:32:32.024" v="5297" actId="20577"/>
          <ac:spMkLst>
            <pc:docMk/>
            <pc:sldMk cId="1703275316" sldId="392"/>
            <ac:spMk id="63" creationId="{2D54262D-7EA3-F648-BB43-65F1B186B44B}"/>
          </ac:spMkLst>
        </pc:spChg>
        <pc:spChg chg="mod">
          <ac:chgData name="Holdaway, Dan (GSFC-610.1)[UNIV CORP ATMOSPHERIC RESRCH]" userId="53de2ceb-fe6c-4622-93c1-2cb7d27907b7" providerId="ADAL" clId="{C68F56FF-F882-544E-B6A5-4097842FA173}" dt="2019-05-28T15:55:53.263" v="2272" actId="208"/>
          <ac:spMkLst>
            <pc:docMk/>
            <pc:sldMk cId="1703275316" sldId="392"/>
            <ac:spMk id="128" creationId="{6A6B7DE5-7B3B-D842-880C-881BDED86266}"/>
          </ac:spMkLst>
        </pc:spChg>
        <pc:spChg chg="mod">
          <ac:chgData name="Holdaway, Dan (GSFC-610.1)[UNIV CORP ATMOSPHERIC RESRCH]" userId="53de2ceb-fe6c-4622-93c1-2cb7d27907b7" providerId="ADAL" clId="{C68F56FF-F882-544E-B6A5-4097842FA173}" dt="2019-05-28T15:56:18.355" v="2275" actId="207"/>
          <ac:spMkLst>
            <pc:docMk/>
            <pc:sldMk cId="1703275316" sldId="392"/>
            <ac:spMk id="133" creationId="{B61391F9-BB22-8245-B6B2-B7F1F8CB8C6A}"/>
          </ac:spMkLst>
        </pc:spChg>
        <pc:spChg chg="mod">
          <ac:chgData name="Holdaway, Dan (GSFC-610.1)[UNIV CORP ATMOSPHERIC RESRCH]" userId="53de2ceb-fe6c-4622-93c1-2cb7d27907b7" providerId="ADAL" clId="{C68F56FF-F882-544E-B6A5-4097842FA173}" dt="2019-05-28T15:56:18.355" v="2275" actId="207"/>
          <ac:spMkLst>
            <pc:docMk/>
            <pc:sldMk cId="1703275316" sldId="392"/>
            <ac:spMk id="135" creationId="{F7F012D0-491D-2D44-8B27-10B0BE16C1BB}"/>
          </ac:spMkLst>
        </pc:spChg>
        <pc:spChg chg="mod">
          <ac:chgData name="Holdaway, Dan (GSFC-610.1)[UNIV CORP ATMOSPHERIC RESRCH]" userId="53de2ceb-fe6c-4622-93c1-2cb7d27907b7" providerId="ADAL" clId="{C68F56FF-F882-544E-B6A5-4097842FA173}" dt="2019-05-28T15:55:53.263" v="2272" actId="208"/>
          <ac:spMkLst>
            <pc:docMk/>
            <pc:sldMk cId="1703275316" sldId="392"/>
            <ac:spMk id="142" creationId="{98645C03-CAB9-104D-BA86-8F4380A32B44}"/>
          </ac:spMkLst>
        </pc:spChg>
        <pc:spChg chg="mod">
          <ac:chgData name="Holdaway, Dan (GSFC-610.1)[UNIV CORP ATMOSPHERIC RESRCH]" userId="53de2ceb-fe6c-4622-93c1-2cb7d27907b7" providerId="ADAL" clId="{C68F56FF-F882-544E-B6A5-4097842FA173}" dt="2019-05-28T15:55:53.263" v="2272" actId="208"/>
          <ac:spMkLst>
            <pc:docMk/>
            <pc:sldMk cId="1703275316" sldId="392"/>
            <ac:spMk id="147" creationId="{31420C03-5D05-2F42-A6E1-8F6DE90E8D3C}"/>
          </ac:spMkLst>
        </pc:spChg>
        <pc:cxnChg chg="add mod">
          <ac:chgData name="Holdaway, Dan (GSFC-610.1)[UNIV CORP ATMOSPHERIC RESRCH]" userId="53de2ceb-fe6c-4622-93c1-2cb7d27907b7" providerId="ADAL" clId="{C68F56FF-F882-544E-B6A5-4097842FA173}" dt="2019-05-30T11:31:31.514" v="6433" actId="1076"/>
          <ac:cxnSpMkLst>
            <pc:docMk/>
            <pc:sldMk cId="1703275316" sldId="392"/>
            <ac:cxnSpMk id="35" creationId="{7A41F184-81A2-684B-904F-45A23F8ECF79}"/>
          </ac:cxnSpMkLst>
        </pc:cxnChg>
        <pc:cxnChg chg="add mod">
          <ac:chgData name="Holdaway, Dan (GSFC-610.1)[UNIV CORP ATMOSPHERIC RESRCH]" userId="53de2ceb-fe6c-4622-93c1-2cb7d27907b7" providerId="ADAL" clId="{C68F56FF-F882-544E-B6A5-4097842FA173}" dt="2019-05-30T11:32:42.438" v="6446" actId="208"/>
          <ac:cxnSpMkLst>
            <pc:docMk/>
            <pc:sldMk cId="1703275316" sldId="392"/>
            <ac:cxnSpMk id="41" creationId="{4F73EB65-2BD5-944F-92C4-D199F3972FEA}"/>
          </ac:cxnSpMkLst>
        </pc:cxnChg>
        <pc:cxnChg chg="add del">
          <ac:chgData name="Holdaway, Dan (GSFC-610.1)[UNIV CORP ATMOSPHERIC RESRCH]" userId="53de2ceb-fe6c-4622-93c1-2cb7d27907b7" providerId="ADAL" clId="{C68F56FF-F882-544E-B6A5-4097842FA173}" dt="2019-05-30T11:33:00.898" v="6448"/>
          <ac:cxnSpMkLst>
            <pc:docMk/>
            <pc:sldMk cId="1703275316" sldId="392"/>
            <ac:cxnSpMk id="50" creationId="{95C093B3-CF62-394E-80D3-AFBEBC098575}"/>
          </ac:cxnSpMkLst>
        </pc:cxnChg>
        <pc:cxnChg chg="add mod">
          <ac:chgData name="Holdaway, Dan (GSFC-610.1)[UNIV CORP ATMOSPHERIC RESRCH]" userId="53de2ceb-fe6c-4622-93c1-2cb7d27907b7" providerId="ADAL" clId="{C68F56FF-F882-544E-B6A5-4097842FA173}" dt="2019-05-30T11:40:40.562" v="6668" actId="208"/>
          <ac:cxnSpMkLst>
            <pc:docMk/>
            <pc:sldMk cId="1703275316" sldId="392"/>
            <ac:cxnSpMk id="58" creationId="{5091BA63-D8DD-6E45-9343-ACAF5A501D24}"/>
          </ac:cxnSpMkLst>
        </pc:cxnChg>
        <pc:cxnChg chg="add mod">
          <ac:chgData name="Holdaway, Dan (GSFC-610.1)[UNIV CORP ATMOSPHERIC RESRCH]" userId="53de2ceb-fe6c-4622-93c1-2cb7d27907b7" providerId="ADAL" clId="{C68F56FF-F882-544E-B6A5-4097842FA173}" dt="2019-05-30T11:40:40.562" v="6668" actId="208"/>
          <ac:cxnSpMkLst>
            <pc:docMk/>
            <pc:sldMk cId="1703275316" sldId="392"/>
            <ac:cxnSpMk id="59" creationId="{52DE7004-B240-804F-993C-9D4A3DA3C883}"/>
          </ac:cxnSpMkLst>
        </pc:cxnChg>
        <pc:cxnChg chg="mod">
          <ac:chgData name="Holdaway, Dan (GSFC-610.1)[UNIV CORP ATMOSPHERIC RESRCH]" userId="53de2ceb-fe6c-4622-93c1-2cb7d27907b7" providerId="ADAL" clId="{C68F56FF-F882-544E-B6A5-4097842FA173}" dt="2019-05-30T11:32:42.438" v="6446" actId="208"/>
          <ac:cxnSpMkLst>
            <pc:docMk/>
            <pc:sldMk cId="1703275316" sldId="392"/>
            <ac:cxnSpMk id="86" creationId="{71A7D49C-6EB0-0D40-809C-47A930D8DBF5}"/>
          </ac:cxnSpMkLst>
        </pc:cxnChg>
        <pc:cxnChg chg="mod">
          <ac:chgData name="Holdaway, Dan (GSFC-610.1)[UNIV CORP ATMOSPHERIC RESRCH]" userId="53de2ceb-fe6c-4622-93c1-2cb7d27907b7" providerId="ADAL" clId="{C68F56FF-F882-544E-B6A5-4097842FA173}" dt="2019-05-30T11:38:52.118" v="6638" actId="1076"/>
          <ac:cxnSpMkLst>
            <pc:docMk/>
            <pc:sldMk cId="1703275316" sldId="392"/>
            <ac:cxnSpMk id="102" creationId="{76674EAD-22F3-114E-94C3-72C371A0935A}"/>
          </ac:cxnSpMkLst>
        </pc:cxnChg>
        <pc:cxnChg chg="mod">
          <ac:chgData name="Holdaway, Dan (GSFC-610.1)[UNIV CORP ATMOSPHERIC RESRCH]" userId="53de2ceb-fe6c-4622-93c1-2cb7d27907b7" providerId="ADAL" clId="{C68F56FF-F882-544E-B6A5-4097842FA173}" dt="2019-05-28T16:02:39.071" v="2276" actId="208"/>
          <ac:cxnSpMkLst>
            <pc:docMk/>
            <pc:sldMk cId="1703275316" sldId="392"/>
            <ac:cxnSpMk id="123" creationId="{3D2B0B23-E859-7C4D-A159-3EEF6A9F0F92}"/>
          </ac:cxnSpMkLst>
        </pc:cxnChg>
      </pc:sldChg>
      <pc:sldChg chg="addSp delSp modSp add del modAnim">
        <pc:chgData name="Holdaway, Dan (GSFC-610.1)[UNIV CORP ATMOSPHERIC RESRCH]" userId="53de2ceb-fe6c-4622-93c1-2cb7d27907b7" providerId="ADAL" clId="{C68F56FF-F882-544E-B6A5-4097842FA173}" dt="2019-05-30T13:52:43.171" v="6939" actId="20577"/>
        <pc:sldMkLst>
          <pc:docMk/>
          <pc:sldMk cId="3056471793" sldId="433"/>
        </pc:sldMkLst>
        <pc:spChg chg="mod">
          <ac:chgData name="Holdaway, Dan (GSFC-610.1)[UNIV CORP ATMOSPHERIC RESRCH]" userId="53de2ceb-fe6c-4622-93c1-2cb7d27907b7" providerId="ADAL" clId="{C68F56FF-F882-544E-B6A5-4097842FA173}" dt="2019-05-30T01:54:20.632" v="6327" actId="1076"/>
          <ac:spMkLst>
            <pc:docMk/>
            <pc:sldMk cId="3056471793" sldId="433"/>
            <ac:spMk id="2" creationId="{6ABE9954-E190-4244-A7F9-C2A150BA7E0E}"/>
          </ac:spMkLst>
        </pc:spChg>
        <pc:spChg chg="del">
          <ac:chgData name="Holdaway, Dan (GSFC-610.1)[UNIV CORP ATMOSPHERIC RESRCH]" userId="53de2ceb-fe6c-4622-93c1-2cb7d27907b7" providerId="ADAL" clId="{C68F56FF-F882-544E-B6A5-4097842FA173}" dt="2019-05-27T15:19:06.636" v="139" actId="478"/>
          <ac:spMkLst>
            <pc:docMk/>
            <pc:sldMk cId="3056471793" sldId="433"/>
            <ac:spMk id="3" creationId="{0DF4C540-E020-BA40-B77D-C30ABB6278E7}"/>
          </ac:spMkLst>
        </pc:spChg>
        <pc:spChg chg="add del mod">
          <ac:chgData name="Holdaway, Dan (GSFC-610.1)[UNIV CORP ATMOSPHERIC RESRCH]" userId="53de2ceb-fe6c-4622-93c1-2cb7d27907b7" providerId="ADAL" clId="{C68F56FF-F882-544E-B6A5-4097842FA173}" dt="2019-05-27T15:20:03.421" v="166" actId="478"/>
          <ac:spMkLst>
            <pc:docMk/>
            <pc:sldMk cId="3056471793" sldId="433"/>
            <ac:spMk id="5" creationId="{4E121B96-FCB5-C343-8B82-D9AFBAB88C00}"/>
          </ac:spMkLst>
        </pc:spChg>
        <pc:spChg chg="add del mod">
          <ac:chgData name="Holdaway, Dan (GSFC-610.1)[UNIV CORP ATMOSPHERIC RESRCH]" userId="53de2ceb-fe6c-4622-93c1-2cb7d27907b7" providerId="ADAL" clId="{C68F56FF-F882-544E-B6A5-4097842FA173}" dt="2019-05-27T15:23:17.643" v="274" actId="478"/>
          <ac:spMkLst>
            <pc:docMk/>
            <pc:sldMk cId="3056471793" sldId="433"/>
            <ac:spMk id="6" creationId="{B6E17080-CB72-384B-AA56-89FE0FBCE6BD}"/>
          </ac:spMkLst>
        </pc:spChg>
        <pc:spChg chg="add del mod">
          <ac:chgData name="Holdaway, Dan (GSFC-610.1)[UNIV CORP ATMOSPHERIC RESRCH]" userId="53de2ceb-fe6c-4622-93c1-2cb7d27907b7" providerId="ADAL" clId="{C68F56FF-F882-544E-B6A5-4097842FA173}" dt="2019-05-27T15:24:41.269" v="335" actId="478"/>
          <ac:spMkLst>
            <pc:docMk/>
            <pc:sldMk cId="3056471793" sldId="433"/>
            <ac:spMk id="7" creationId="{FBF898AF-E21D-6E44-BC44-9D431B6E57D1}"/>
          </ac:spMkLst>
        </pc:spChg>
        <pc:spChg chg="add del mod">
          <ac:chgData name="Holdaway, Dan (GSFC-610.1)[UNIV CORP ATMOSPHERIC RESRCH]" userId="53de2ceb-fe6c-4622-93c1-2cb7d27907b7" providerId="ADAL" clId="{C68F56FF-F882-544E-B6A5-4097842FA173}" dt="2019-05-27T15:23:56.122" v="313" actId="478"/>
          <ac:spMkLst>
            <pc:docMk/>
            <pc:sldMk cId="3056471793" sldId="433"/>
            <ac:spMk id="8" creationId="{7723FD15-A8F8-1040-8C57-3A1AC6A2ECEB}"/>
          </ac:spMkLst>
        </pc:spChg>
        <pc:spChg chg="add mod">
          <ac:chgData name="Holdaway, Dan (GSFC-610.1)[UNIV CORP ATMOSPHERIC RESRCH]" userId="53de2ceb-fe6c-4622-93c1-2cb7d27907b7" providerId="ADAL" clId="{C68F56FF-F882-544E-B6A5-4097842FA173}" dt="2019-05-30T01:54:30.184" v="6330" actId="1076"/>
          <ac:spMkLst>
            <pc:docMk/>
            <pc:sldMk cId="3056471793" sldId="433"/>
            <ac:spMk id="9" creationId="{8EFD4FC9-8422-FD4F-80DD-F957303CC7F0}"/>
          </ac:spMkLst>
        </pc:spChg>
        <pc:spChg chg="add mod">
          <ac:chgData name="Holdaway, Dan (GSFC-610.1)[UNIV CORP ATMOSPHERIC RESRCH]" userId="53de2ceb-fe6c-4622-93c1-2cb7d27907b7" providerId="ADAL" clId="{C68F56FF-F882-544E-B6A5-4097842FA173}" dt="2019-05-30T01:54:30.184" v="6330" actId="1076"/>
          <ac:spMkLst>
            <pc:docMk/>
            <pc:sldMk cId="3056471793" sldId="433"/>
            <ac:spMk id="10" creationId="{EF8416B2-4A12-1944-80D2-EEEDC78EDB82}"/>
          </ac:spMkLst>
        </pc:spChg>
        <pc:spChg chg="add mod">
          <ac:chgData name="Holdaway, Dan (GSFC-610.1)[UNIV CORP ATMOSPHERIC RESRCH]" userId="53de2ceb-fe6c-4622-93c1-2cb7d27907b7" providerId="ADAL" clId="{C68F56FF-F882-544E-B6A5-4097842FA173}" dt="2019-05-30T01:54:30.184" v="6330" actId="1076"/>
          <ac:spMkLst>
            <pc:docMk/>
            <pc:sldMk cId="3056471793" sldId="433"/>
            <ac:spMk id="11" creationId="{2C1D6D61-31ED-084B-87FF-EE50B533E940}"/>
          </ac:spMkLst>
        </pc:spChg>
        <pc:spChg chg="add mod">
          <ac:chgData name="Holdaway, Dan (GSFC-610.1)[UNIV CORP ATMOSPHERIC RESRCH]" userId="53de2ceb-fe6c-4622-93c1-2cb7d27907b7" providerId="ADAL" clId="{C68F56FF-F882-544E-B6A5-4097842FA173}" dt="2019-05-30T01:54:30.184" v="6330" actId="1076"/>
          <ac:spMkLst>
            <pc:docMk/>
            <pc:sldMk cId="3056471793" sldId="433"/>
            <ac:spMk id="12" creationId="{F1E8CB83-3047-9A46-A925-D48543B63056}"/>
          </ac:spMkLst>
        </pc:spChg>
        <pc:spChg chg="add del mod">
          <ac:chgData name="Holdaway, Dan (GSFC-610.1)[UNIV CORP ATMOSPHERIC RESRCH]" userId="53de2ceb-fe6c-4622-93c1-2cb7d27907b7" providerId="ADAL" clId="{C68F56FF-F882-544E-B6A5-4097842FA173}" dt="2019-05-30T01:54:30.184" v="6330" actId="1076"/>
          <ac:spMkLst>
            <pc:docMk/>
            <pc:sldMk cId="3056471793" sldId="433"/>
            <ac:spMk id="13" creationId="{E04E39E6-6D5E-494A-B335-B1CBE3F96CE9}"/>
          </ac:spMkLst>
        </pc:spChg>
        <pc:spChg chg="add del mod">
          <ac:chgData name="Holdaway, Dan (GSFC-610.1)[UNIV CORP ATMOSPHERIC RESRCH]" userId="53de2ceb-fe6c-4622-93c1-2cb7d27907b7" providerId="ADAL" clId="{C68F56FF-F882-544E-B6A5-4097842FA173}" dt="2019-05-28T15:15:29.099" v="1495" actId="478"/>
          <ac:spMkLst>
            <pc:docMk/>
            <pc:sldMk cId="3056471793" sldId="433"/>
            <ac:spMk id="14" creationId="{18D52AAC-A535-BA4A-B330-C4A3FBB1AB18}"/>
          </ac:spMkLst>
        </pc:spChg>
        <pc:spChg chg="add del mod">
          <ac:chgData name="Holdaway, Dan (GSFC-610.1)[UNIV CORP ATMOSPHERIC RESRCH]" userId="53de2ceb-fe6c-4622-93c1-2cb7d27907b7" providerId="ADAL" clId="{C68F56FF-F882-544E-B6A5-4097842FA173}" dt="2019-05-27T15:26:14.302" v="355" actId="478"/>
          <ac:spMkLst>
            <pc:docMk/>
            <pc:sldMk cId="3056471793" sldId="433"/>
            <ac:spMk id="15" creationId="{3627F690-89D1-664E-9C16-C154E63D5B8C}"/>
          </ac:spMkLst>
        </pc:spChg>
        <pc:spChg chg="add mod">
          <ac:chgData name="Holdaway, Dan (GSFC-610.1)[UNIV CORP ATMOSPHERIC RESRCH]" userId="53de2ceb-fe6c-4622-93c1-2cb7d27907b7" providerId="ADAL" clId="{C68F56FF-F882-544E-B6A5-4097842FA173}" dt="2019-05-30T01:54:30.184" v="6330" actId="1076"/>
          <ac:spMkLst>
            <pc:docMk/>
            <pc:sldMk cId="3056471793" sldId="433"/>
            <ac:spMk id="15" creationId="{B65B9B6D-C512-FC4F-B754-BFD0FD1DE939}"/>
          </ac:spMkLst>
        </pc:spChg>
        <pc:spChg chg="add del mod">
          <ac:chgData name="Holdaway, Dan (GSFC-610.1)[UNIV CORP ATMOSPHERIC RESRCH]" userId="53de2ceb-fe6c-4622-93c1-2cb7d27907b7" providerId="ADAL" clId="{C68F56FF-F882-544E-B6A5-4097842FA173}" dt="2019-05-27T15:26:22.122" v="357" actId="478"/>
          <ac:spMkLst>
            <pc:docMk/>
            <pc:sldMk cId="3056471793" sldId="433"/>
            <ac:spMk id="16" creationId="{7A32AC22-033C-3441-A0E4-4A4DC8DCA188}"/>
          </ac:spMkLst>
        </pc:spChg>
        <pc:spChg chg="add del mod">
          <ac:chgData name="Holdaway, Dan (GSFC-610.1)[UNIV CORP ATMOSPHERIC RESRCH]" userId="53de2ceb-fe6c-4622-93c1-2cb7d27907b7" providerId="ADAL" clId="{C68F56FF-F882-544E-B6A5-4097842FA173}" dt="2019-05-28T15:14:42.953" v="1468"/>
          <ac:spMkLst>
            <pc:docMk/>
            <pc:sldMk cId="3056471793" sldId="433"/>
            <ac:spMk id="16" creationId="{9744142C-F3B7-D348-8FDB-030DB6B56BD4}"/>
          </ac:spMkLst>
        </pc:spChg>
        <pc:spChg chg="add mod">
          <ac:chgData name="Holdaway, Dan (GSFC-610.1)[UNIV CORP ATMOSPHERIC RESRCH]" userId="53de2ceb-fe6c-4622-93c1-2cb7d27907b7" providerId="ADAL" clId="{C68F56FF-F882-544E-B6A5-4097842FA173}" dt="2019-05-30T13:25:04.600" v="6821" actId="20577"/>
          <ac:spMkLst>
            <pc:docMk/>
            <pc:sldMk cId="3056471793" sldId="433"/>
            <ac:spMk id="17" creationId="{CCCE0EF3-A133-5242-833E-F63526B8565D}"/>
          </ac:spMkLst>
        </pc:spChg>
        <pc:spChg chg="add del mod">
          <ac:chgData name="Holdaway, Dan (GSFC-610.1)[UNIV CORP ATMOSPHERIC RESRCH]" userId="53de2ceb-fe6c-4622-93c1-2cb7d27907b7" providerId="ADAL" clId="{C68F56FF-F882-544E-B6A5-4097842FA173}" dt="2019-05-27T15:28:17.386" v="369" actId="478"/>
          <ac:spMkLst>
            <pc:docMk/>
            <pc:sldMk cId="3056471793" sldId="433"/>
            <ac:spMk id="17" creationId="{F37837FA-530B-504C-A951-70BDEF918CF6}"/>
          </ac:spMkLst>
        </pc:spChg>
        <pc:spChg chg="add mod">
          <ac:chgData name="Holdaway, Dan (GSFC-610.1)[UNIV CORP ATMOSPHERIC RESRCH]" userId="53de2ceb-fe6c-4622-93c1-2cb7d27907b7" providerId="ADAL" clId="{C68F56FF-F882-544E-B6A5-4097842FA173}" dt="2019-05-30T01:54:30.184" v="6330" actId="1076"/>
          <ac:spMkLst>
            <pc:docMk/>
            <pc:sldMk cId="3056471793" sldId="433"/>
            <ac:spMk id="18" creationId="{60485B08-AA1F-8D49-98B0-05F604111814}"/>
          </ac:spMkLst>
        </pc:spChg>
        <pc:spChg chg="add del mod">
          <ac:chgData name="Holdaway, Dan (GSFC-610.1)[UNIV CORP ATMOSPHERIC RESRCH]" userId="53de2ceb-fe6c-4622-93c1-2cb7d27907b7" providerId="ADAL" clId="{C68F56FF-F882-544E-B6A5-4097842FA173}" dt="2019-05-27T15:29:03.871" v="380" actId="478"/>
          <ac:spMkLst>
            <pc:docMk/>
            <pc:sldMk cId="3056471793" sldId="433"/>
            <ac:spMk id="19" creationId="{1BFBAAF4-34F1-C945-B31B-A0614FBF7852}"/>
          </ac:spMkLst>
        </pc:spChg>
        <pc:spChg chg="add mod">
          <ac:chgData name="Holdaway, Dan (GSFC-610.1)[UNIV CORP ATMOSPHERIC RESRCH]" userId="53de2ceb-fe6c-4622-93c1-2cb7d27907b7" providerId="ADAL" clId="{C68F56FF-F882-544E-B6A5-4097842FA173}" dt="2019-05-30T01:54:30.184" v="6330" actId="1076"/>
          <ac:spMkLst>
            <pc:docMk/>
            <pc:sldMk cId="3056471793" sldId="433"/>
            <ac:spMk id="19" creationId="{D52A4D9C-E1BE-844B-AD09-F2E86B6740F6}"/>
          </ac:spMkLst>
        </pc:spChg>
        <pc:spChg chg="add del mod">
          <ac:chgData name="Holdaway, Dan (GSFC-610.1)[UNIV CORP ATMOSPHERIC RESRCH]" userId="53de2ceb-fe6c-4622-93c1-2cb7d27907b7" providerId="ADAL" clId="{C68F56FF-F882-544E-B6A5-4097842FA173}" dt="2019-05-28T15:16:11.258" v="1510" actId="478"/>
          <ac:spMkLst>
            <pc:docMk/>
            <pc:sldMk cId="3056471793" sldId="433"/>
            <ac:spMk id="20" creationId="{2BE9D085-C3F5-2E45-957A-2AEED7C91F06}"/>
          </ac:spMkLst>
        </pc:spChg>
        <pc:spChg chg="add mod">
          <ac:chgData name="Holdaway, Dan (GSFC-610.1)[UNIV CORP ATMOSPHERIC RESRCH]" userId="53de2ceb-fe6c-4622-93c1-2cb7d27907b7" providerId="ADAL" clId="{C68F56FF-F882-544E-B6A5-4097842FA173}" dt="2019-05-30T13:52:43.171" v="6939" actId="20577"/>
          <ac:spMkLst>
            <pc:docMk/>
            <pc:sldMk cId="3056471793" sldId="433"/>
            <ac:spMk id="21" creationId="{9228A8B7-D63B-EF49-AEB4-710820DCAABE}"/>
          </ac:spMkLst>
        </pc:spChg>
      </pc:sldChg>
      <pc:sldChg chg="add">
        <pc:chgData name="Holdaway, Dan (GSFC-610.1)[UNIV CORP ATMOSPHERIC RESRCH]" userId="53de2ceb-fe6c-4622-93c1-2cb7d27907b7" providerId="ADAL" clId="{C68F56FF-F882-544E-B6A5-4097842FA173}" dt="2019-05-30T01:53:10.839" v="6323"/>
        <pc:sldMkLst>
          <pc:docMk/>
          <pc:sldMk cId="272206926" sldId="451"/>
        </pc:sldMkLst>
      </pc:sldChg>
      <pc:sldChg chg="modSp del">
        <pc:chgData name="Holdaway, Dan (GSFC-610.1)[UNIV CORP ATMOSPHERIC RESRCH]" userId="53de2ceb-fe6c-4622-93c1-2cb7d27907b7" providerId="ADAL" clId="{C68F56FF-F882-544E-B6A5-4097842FA173}" dt="2019-05-30T01:53:06.970" v="6320" actId="2696"/>
        <pc:sldMkLst>
          <pc:docMk/>
          <pc:sldMk cId="4123449187" sldId="451"/>
        </pc:sldMkLst>
        <pc:spChg chg="mod">
          <ac:chgData name="Holdaway, Dan (GSFC-610.1)[UNIV CORP ATMOSPHERIC RESRCH]" userId="53de2ceb-fe6c-4622-93c1-2cb7d27907b7" providerId="ADAL" clId="{C68F56FF-F882-544E-B6A5-4097842FA173}" dt="2019-05-28T19:58:18.277" v="4860"/>
          <ac:spMkLst>
            <pc:docMk/>
            <pc:sldMk cId="4123449187" sldId="451"/>
            <ac:spMk id="2" creationId="{1C370CDF-996B-2946-AC06-91156C6CC930}"/>
          </ac:spMkLst>
        </pc:spChg>
        <pc:spChg chg="mod">
          <ac:chgData name="Holdaway, Dan (GSFC-610.1)[UNIV CORP ATMOSPHERIC RESRCH]" userId="53de2ceb-fe6c-4622-93c1-2cb7d27907b7" providerId="ADAL" clId="{C68F56FF-F882-544E-B6A5-4097842FA173}" dt="2019-05-29T22:15:13.296" v="5466" actId="20577"/>
          <ac:spMkLst>
            <pc:docMk/>
            <pc:sldMk cId="4123449187" sldId="451"/>
            <ac:spMk id="21" creationId="{CF55B191-6253-5241-AB9B-0A13A4E6424A}"/>
          </ac:spMkLst>
        </pc:spChg>
      </pc:sldChg>
      <pc:sldChg chg="add">
        <pc:chgData name="Holdaway, Dan (GSFC-610.1)[UNIV CORP ATMOSPHERIC RESRCH]" userId="53de2ceb-fe6c-4622-93c1-2cb7d27907b7" providerId="ADAL" clId="{C68F56FF-F882-544E-B6A5-4097842FA173}" dt="2019-05-30T01:53:10.839" v="6323"/>
        <pc:sldMkLst>
          <pc:docMk/>
          <pc:sldMk cId="311590230" sldId="452"/>
        </pc:sldMkLst>
      </pc:sldChg>
      <pc:sldChg chg="modSp del">
        <pc:chgData name="Holdaway, Dan (GSFC-610.1)[UNIV CORP ATMOSPHERIC RESRCH]" userId="53de2ceb-fe6c-4622-93c1-2cb7d27907b7" providerId="ADAL" clId="{C68F56FF-F882-544E-B6A5-4097842FA173}" dt="2019-05-30T01:53:06.985" v="6321" actId="2696"/>
        <pc:sldMkLst>
          <pc:docMk/>
          <pc:sldMk cId="2102717851" sldId="452"/>
        </pc:sldMkLst>
        <pc:spChg chg="mod">
          <ac:chgData name="Holdaway, Dan (GSFC-610.1)[UNIV CORP ATMOSPHERIC RESRCH]" userId="53de2ceb-fe6c-4622-93c1-2cb7d27907b7" providerId="ADAL" clId="{C68F56FF-F882-544E-B6A5-4097842FA173}" dt="2019-05-28T19:58:14.157" v="4859" actId="20577"/>
          <ac:spMkLst>
            <pc:docMk/>
            <pc:sldMk cId="2102717851" sldId="452"/>
            <ac:spMk id="2" creationId="{1C370CDF-996B-2946-AC06-91156C6CC930}"/>
          </ac:spMkLst>
        </pc:spChg>
        <pc:spChg chg="mod">
          <ac:chgData name="Holdaway, Dan (GSFC-610.1)[UNIV CORP ATMOSPHERIC RESRCH]" userId="53de2ceb-fe6c-4622-93c1-2cb7d27907b7" providerId="ADAL" clId="{C68F56FF-F882-544E-B6A5-4097842FA173}" dt="2019-05-27T15:41:57.859" v="1191" actId="1076"/>
          <ac:spMkLst>
            <pc:docMk/>
            <pc:sldMk cId="2102717851" sldId="452"/>
            <ac:spMk id="6" creationId="{06AA4A0C-F65C-6B4F-B7AE-A3459DF11410}"/>
          </ac:spMkLst>
        </pc:spChg>
        <pc:graphicFrameChg chg="mod modGraphic">
          <ac:chgData name="Holdaway, Dan (GSFC-610.1)[UNIV CORP ATMOSPHERIC RESRCH]" userId="53de2ceb-fe6c-4622-93c1-2cb7d27907b7" providerId="ADAL" clId="{C68F56FF-F882-544E-B6A5-4097842FA173}" dt="2019-05-27T15:42:10.672" v="1192"/>
          <ac:graphicFrameMkLst>
            <pc:docMk/>
            <pc:sldMk cId="2102717851" sldId="452"/>
            <ac:graphicFrameMk id="3" creationId="{65154BD6-237D-264D-B6B3-94C0935C55AF}"/>
          </ac:graphicFrameMkLst>
        </pc:graphicFrameChg>
      </pc:sldChg>
      <pc:sldChg chg="modSp">
        <pc:chgData name="Holdaway, Dan (GSFC-610.1)[UNIV CORP ATMOSPHERIC RESRCH]" userId="53de2ceb-fe6c-4622-93c1-2cb7d27907b7" providerId="ADAL" clId="{C68F56FF-F882-544E-B6A5-4097842FA173}" dt="2019-05-30T13:53:02.160" v="6944" actId="20577"/>
        <pc:sldMkLst>
          <pc:docMk/>
          <pc:sldMk cId="1345748482" sldId="453"/>
        </pc:sldMkLst>
        <pc:spChg chg="mod">
          <ac:chgData name="Holdaway, Dan (GSFC-610.1)[UNIV CORP ATMOSPHERIC RESRCH]" userId="53de2ceb-fe6c-4622-93c1-2cb7d27907b7" providerId="ADAL" clId="{C68F56FF-F882-544E-B6A5-4097842FA173}" dt="2019-05-30T13:53:02.160" v="6944" actId="20577"/>
          <ac:spMkLst>
            <pc:docMk/>
            <pc:sldMk cId="1345748482" sldId="453"/>
            <ac:spMk id="3" creationId="{DCC69896-5872-A144-AA0B-3725B547F21B}"/>
          </ac:spMkLst>
        </pc:spChg>
      </pc:sldChg>
      <pc:sldChg chg="addSp modSp del modNotesTx">
        <pc:chgData name="Holdaway, Dan (GSFC-610.1)[UNIV CORP ATMOSPHERIC RESRCH]" userId="53de2ceb-fe6c-4622-93c1-2cb7d27907b7" providerId="ADAL" clId="{C68F56FF-F882-544E-B6A5-4097842FA173}" dt="2019-05-30T01:53:07.003" v="6322" actId="2696"/>
        <pc:sldMkLst>
          <pc:docMk/>
          <pc:sldMk cId="3025288893" sldId="454"/>
        </pc:sldMkLst>
        <pc:spChg chg="add mod">
          <ac:chgData name="Holdaway, Dan (GSFC-610.1)[UNIV CORP ATMOSPHERIC RESRCH]" userId="53de2ceb-fe6c-4622-93c1-2cb7d27907b7" providerId="ADAL" clId="{C68F56FF-F882-544E-B6A5-4097842FA173}" dt="2019-05-28T19:54:22.688" v="4540" actId="1076"/>
          <ac:spMkLst>
            <pc:docMk/>
            <pc:sldMk cId="3025288893" sldId="454"/>
            <ac:spMk id="3" creationId="{A2361C35-AD5A-FB41-A194-2DA8D0A155A1}"/>
          </ac:spMkLst>
        </pc:spChg>
        <pc:spChg chg="add mod">
          <ac:chgData name="Holdaway, Dan (GSFC-610.1)[UNIV CORP ATMOSPHERIC RESRCH]" userId="53de2ceb-fe6c-4622-93c1-2cb7d27907b7" providerId="ADAL" clId="{C68F56FF-F882-544E-B6A5-4097842FA173}" dt="2019-05-28T19:54:40.474" v="4565" actId="1076"/>
          <ac:spMkLst>
            <pc:docMk/>
            <pc:sldMk cId="3025288893" sldId="454"/>
            <ac:spMk id="7" creationId="{E0714BD0-6B6B-3C4D-9DB1-E70EF81AA5A0}"/>
          </ac:spMkLst>
        </pc:spChg>
        <pc:picChg chg="mod">
          <ac:chgData name="Holdaway, Dan (GSFC-610.1)[UNIV CORP ATMOSPHERIC RESRCH]" userId="53de2ceb-fe6c-4622-93c1-2cb7d27907b7" providerId="ADAL" clId="{C68F56FF-F882-544E-B6A5-4097842FA173}" dt="2019-05-28T19:54:10.632" v="4528" actId="1076"/>
          <ac:picMkLst>
            <pc:docMk/>
            <pc:sldMk cId="3025288893" sldId="454"/>
            <ac:picMk id="6" creationId="{B2559128-D11C-DD45-AB4A-E12D01393567}"/>
          </ac:picMkLst>
        </pc:picChg>
        <pc:picChg chg="mod">
          <ac:chgData name="Holdaway, Dan (GSFC-610.1)[UNIV CORP ATMOSPHERIC RESRCH]" userId="53de2ceb-fe6c-4622-93c1-2cb7d27907b7" providerId="ADAL" clId="{C68F56FF-F882-544E-B6A5-4097842FA173}" dt="2019-05-28T19:54:10.632" v="4528" actId="1076"/>
          <ac:picMkLst>
            <pc:docMk/>
            <pc:sldMk cId="3025288893" sldId="454"/>
            <ac:picMk id="10" creationId="{A48E8CEA-CCB0-AA47-BEFB-47FFD3D307FF}"/>
          </ac:picMkLst>
        </pc:picChg>
      </pc:sldChg>
      <pc:sldChg chg="add">
        <pc:chgData name="Holdaway, Dan (GSFC-610.1)[UNIV CORP ATMOSPHERIC RESRCH]" userId="53de2ceb-fe6c-4622-93c1-2cb7d27907b7" providerId="ADAL" clId="{C68F56FF-F882-544E-B6A5-4097842FA173}" dt="2019-05-30T01:53:10.839" v="6323"/>
        <pc:sldMkLst>
          <pc:docMk/>
          <pc:sldMk cId="3144653687" sldId="454"/>
        </pc:sldMkLst>
      </pc:sldChg>
      <pc:sldChg chg="modSp ord">
        <pc:chgData name="Holdaway, Dan (GSFC-610.1)[UNIV CORP ATMOSPHERIC RESRCH]" userId="53de2ceb-fe6c-4622-93c1-2cb7d27907b7" providerId="ADAL" clId="{C68F56FF-F882-544E-B6A5-4097842FA173}" dt="2019-05-30T13:29:32.426" v="6842" actId="20577"/>
        <pc:sldMkLst>
          <pc:docMk/>
          <pc:sldMk cId="4176029361" sldId="457"/>
        </pc:sldMkLst>
        <pc:spChg chg="mod">
          <ac:chgData name="Holdaway, Dan (GSFC-610.1)[UNIV CORP ATMOSPHERIC RESRCH]" userId="53de2ceb-fe6c-4622-93c1-2cb7d27907b7" providerId="ADAL" clId="{C68F56FF-F882-544E-B6A5-4097842FA173}" dt="2019-05-28T19:57:47.708" v="4820"/>
          <ac:spMkLst>
            <pc:docMk/>
            <pc:sldMk cId="4176029361" sldId="457"/>
            <ac:spMk id="2" creationId="{546BD6FA-8FD7-A44B-BD2E-8F4EC0F31C77}"/>
          </ac:spMkLst>
        </pc:spChg>
        <pc:graphicFrameChg chg="modGraphic">
          <ac:chgData name="Holdaway, Dan (GSFC-610.1)[UNIV CORP ATMOSPHERIC RESRCH]" userId="53de2ceb-fe6c-4622-93c1-2cb7d27907b7" providerId="ADAL" clId="{C68F56FF-F882-544E-B6A5-4097842FA173}" dt="2019-05-30T13:29:32.426" v="6842" actId="20577"/>
          <ac:graphicFrameMkLst>
            <pc:docMk/>
            <pc:sldMk cId="4176029361" sldId="457"/>
            <ac:graphicFrameMk id="4" creationId="{0F350D1B-A65E-3C48-A4EA-1F2243CEBFC3}"/>
          </ac:graphicFrameMkLst>
        </pc:graphicFrameChg>
      </pc:sldChg>
      <pc:sldChg chg="modSp">
        <pc:chgData name="Holdaway, Dan (GSFC-610.1)[UNIV CORP ATMOSPHERIC RESRCH]" userId="53de2ceb-fe6c-4622-93c1-2cb7d27907b7" providerId="ADAL" clId="{C68F56FF-F882-544E-B6A5-4097842FA173}" dt="2019-05-30T01:56:54.660" v="6352" actId="20577"/>
        <pc:sldMkLst>
          <pc:docMk/>
          <pc:sldMk cId="407200407" sldId="458"/>
        </pc:sldMkLst>
        <pc:spChg chg="mod">
          <ac:chgData name="Holdaway, Dan (GSFC-610.1)[UNIV CORP ATMOSPHERIC RESRCH]" userId="53de2ceb-fe6c-4622-93c1-2cb7d27907b7" providerId="ADAL" clId="{C68F56FF-F882-544E-B6A5-4097842FA173}" dt="2019-05-30T01:56:54.660" v="6352" actId="20577"/>
          <ac:spMkLst>
            <pc:docMk/>
            <pc:sldMk cId="407200407" sldId="458"/>
            <ac:spMk id="3" creationId="{363CF720-B256-214D-87AD-AF62B09BB96B}"/>
          </ac:spMkLst>
        </pc:spChg>
      </pc:sldChg>
      <pc:sldChg chg="addSp modSp">
        <pc:chgData name="Holdaway, Dan (GSFC-610.1)[UNIV CORP ATMOSPHERIC RESRCH]" userId="53de2ceb-fe6c-4622-93c1-2cb7d27907b7" providerId="ADAL" clId="{C68F56FF-F882-544E-B6A5-4097842FA173}" dt="2019-05-30T01:12:27.602" v="6067" actId="1076"/>
        <pc:sldMkLst>
          <pc:docMk/>
          <pc:sldMk cId="3045032847" sldId="459"/>
        </pc:sldMkLst>
        <pc:spChg chg="add mod">
          <ac:chgData name="Holdaway, Dan (GSFC-610.1)[UNIV CORP ATMOSPHERIC RESRCH]" userId="53de2ceb-fe6c-4622-93c1-2cb7d27907b7" providerId="ADAL" clId="{C68F56FF-F882-544E-B6A5-4097842FA173}" dt="2019-05-30T01:10:36.180" v="6059" actId="20577"/>
          <ac:spMkLst>
            <pc:docMk/>
            <pc:sldMk cId="3045032847" sldId="459"/>
            <ac:spMk id="3" creationId="{A84A48C3-BBA4-1A4A-A65A-B1552A8411B2}"/>
          </ac:spMkLst>
        </pc:spChg>
        <pc:picChg chg="add mod">
          <ac:chgData name="Holdaway, Dan (GSFC-610.1)[UNIV CORP ATMOSPHERIC RESRCH]" userId="53de2ceb-fe6c-4622-93c1-2cb7d27907b7" providerId="ADAL" clId="{C68F56FF-F882-544E-B6A5-4097842FA173}" dt="2019-05-30T01:12:27.602" v="6067" actId="1076"/>
          <ac:picMkLst>
            <pc:docMk/>
            <pc:sldMk cId="3045032847" sldId="459"/>
            <ac:picMk id="4" creationId="{20ADEB27-8E58-2248-9B2A-D96723742F9A}"/>
          </ac:picMkLst>
        </pc:picChg>
        <pc:picChg chg="mod">
          <ac:chgData name="Holdaway, Dan (GSFC-610.1)[UNIV CORP ATMOSPHERIC RESRCH]" userId="53de2ceb-fe6c-4622-93c1-2cb7d27907b7" providerId="ADAL" clId="{C68F56FF-F882-544E-B6A5-4097842FA173}" dt="2019-05-30T01:09:06.728" v="5755" actId="1076"/>
          <ac:picMkLst>
            <pc:docMk/>
            <pc:sldMk cId="3045032847" sldId="459"/>
            <ac:picMk id="5" creationId="{F2D6D322-B5B5-1B4D-A8B3-368EFB794EAD}"/>
          </ac:picMkLst>
        </pc:picChg>
      </pc:sldChg>
      <pc:sldChg chg="addSp delSp modSp add">
        <pc:chgData name="Holdaway, Dan (GSFC-610.1)[UNIV CORP ATMOSPHERIC RESRCH]" userId="53de2ceb-fe6c-4622-93c1-2cb7d27907b7" providerId="ADAL" clId="{C68F56FF-F882-544E-B6A5-4097842FA173}" dt="2019-05-30T13:56:16.850" v="6970" actId="20577"/>
        <pc:sldMkLst>
          <pc:docMk/>
          <pc:sldMk cId="3859123656" sldId="461"/>
        </pc:sldMkLst>
        <pc:spChg chg="mod">
          <ac:chgData name="Holdaway, Dan (GSFC-610.1)[UNIV CORP ATMOSPHERIC RESRCH]" userId="53de2ceb-fe6c-4622-93c1-2cb7d27907b7" providerId="ADAL" clId="{C68F56FF-F882-544E-B6A5-4097842FA173}" dt="2019-05-28T15:20:32.916" v="1562" actId="1076"/>
          <ac:spMkLst>
            <pc:docMk/>
            <pc:sldMk cId="3859123656" sldId="461"/>
            <ac:spMk id="2" creationId="{BED4D91D-F0C9-DB43-BD5D-1F4C87E6BDE6}"/>
          </ac:spMkLst>
        </pc:spChg>
        <pc:spChg chg="del">
          <ac:chgData name="Holdaway, Dan (GSFC-610.1)[UNIV CORP ATMOSPHERIC RESRCH]" userId="53de2ceb-fe6c-4622-93c1-2cb7d27907b7" providerId="ADAL" clId="{C68F56FF-F882-544E-B6A5-4097842FA173}" dt="2019-05-27T15:40:25.224" v="1151" actId="478"/>
          <ac:spMkLst>
            <pc:docMk/>
            <pc:sldMk cId="3859123656" sldId="461"/>
            <ac:spMk id="3" creationId="{796CD0FD-F060-A742-87B2-2409AA87F72D}"/>
          </ac:spMkLst>
        </pc:spChg>
        <pc:spChg chg="add mod">
          <ac:chgData name="Holdaway, Dan (GSFC-610.1)[UNIV CORP ATMOSPHERIC RESRCH]" userId="53de2ceb-fe6c-4622-93c1-2cb7d27907b7" providerId="ADAL" clId="{C68F56FF-F882-544E-B6A5-4097842FA173}" dt="2019-05-28T15:21:29.097" v="1599" actId="1076"/>
          <ac:spMkLst>
            <pc:docMk/>
            <pc:sldMk cId="3859123656" sldId="461"/>
            <ac:spMk id="3" creationId="{93891996-F15D-674D-9A5F-4BBFA156B511}"/>
          </ac:spMkLst>
        </pc:spChg>
        <pc:spChg chg="add mod">
          <ac:chgData name="Holdaway, Dan (GSFC-610.1)[UNIV CORP ATMOSPHERIC RESRCH]" userId="53de2ceb-fe6c-4622-93c1-2cb7d27907b7" providerId="ADAL" clId="{C68F56FF-F882-544E-B6A5-4097842FA173}" dt="2019-05-30T13:56:16.850" v="6970" actId="20577"/>
          <ac:spMkLst>
            <pc:docMk/>
            <pc:sldMk cId="3859123656" sldId="461"/>
            <ac:spMk id="4" creationId="{2D2E7DDE-F4BF-0041-8CE9-7AC1A1942FCE}"/>
          </ac:spMkLst>
        </pc:spChg>
        <pc:spChg chg="add mod">
          <ac:chgData name="Holdaway, Dan (GSFC-610.1)[UNIV CORP ATMOSPHERIC RESRCH]" userId="53de2ceb-fe6c-4622-93c1-2cb7d27907b7" providerId="ADAL" clId="{C68F56FF-F882-544E-B6A5-4097842FA173}" dt="2019-05-28T15:22:06.286" v="1613" actId="1076"/>
          <ac:spMkLst>
            <pc:docMk/>
            <pc:sldMk cId="3859123656" sldId="461"/>
            <ac:spMk id="5" creationId="{F26CB7B9-7464-2140-9BCD-9308F40C628E}"/>
          </ac:spMkLst>
        </pc:spChg>
        <pc:spChg chg="add mod">
          <ac:chgData name="Holdaway, Dan (GSFC-610.1)[UNIV CORP ATMOSPHERIC RESRCH]" userId="53de2ceb-fe6c-4622-93c1-2cb7d27907b7" providerId="ADAL" clId="{C68F56FF-F882-544E-B6A5-4097842FA173}" dt="2019-05-28T15:24:33.313" v="1659" actId="1076"/>
          <ac:spMkLst>
            <pc:docMk/>
            <pc:sldMk cId="3859123656" sldId="461"/>
            <ac:spMk id="6" creationId="{9E22DBB1-71A0-E04B-884C-99E9BF9B85AC}"/>
          </ac:spMkLst>
        </pc:spChg>
        <pc:spChg chg="add del mod">
          <ac:chgData name="Holdaway, Dan (GSFC-610.1)[UNIV CORP ATMOSPHERIC RESRCH]" userId="53de2ceb-fe6c-4622-93c1-2cb7d27907b7" providerId="ADAL" clId="{C68F56FF-F882-544E-B6A5-4097842FA173}" dt="2019-05-27T15:46:39.899" v="1327" actId="478"/>
          <ac:spMkLst>
            <pc:docMk/>
            <pc:sldMk cId="3859123656" sldId="461"/>
            <ac:spMk id="6" creationId="{E4358B68-C0EA-8540-8BB8-F00C28C3BE62}"/>
          </ac:spMkLst>
        </pc:spChg>
        <pc:spChg chg="add del mod">
          <ac:chgData name="Holdaway, Dan (GSFC-610.1)[UNIV CORP ATMOSPHERIC RESRCH]" userId="53de2ceb-fe6c-4622-93c1-2cb7d27907b7" providerId="ADAL" clId="{C68F56FF-F882-544E-B6A5-4097842FA173}" dt="2019-05-27T15:46:39.899" v="1327" actId="478"/>
          <ac:spMkLst>
            <pc:docMk/>
            <pc:sldMk cId="3859123656" sldId="461"/>
            <ac:spMk id="7" creationId="{BB487CEC-A7B8-E241-AA56-E556770A9E48}"/>
          </ac:spMkLst>
        </pc:spChg>
        <pc:spChg chg="add del mod">
          <ac:chgData name="Holdaway, Dan (GSFC-610.1)[UNIV CORP ATMOSPHERIC RESRCH]" userId="53de2ceb-fe6c-4622-93c1-2cb7d27907b7" providerId="ADAL" clId="{C68F56FF-F882-544E-B6A5-4097842FA173}" dt="2019-05-27T15:46:39.899" v="1327" actId="478"/>
          <ac:spMkLst>
            <pc:docMk/>
            <pc:sldMk cId="3859123656" sldId="461"/>
            <ac:spMk id="8" creationId="{A13BBA46-74C8-924E-B430-A16B27AB55A8}"/>
          </ac:spMkLst>
        </pc:spChg>
        <pc:spChg chg="add mod">
          <ac:chgData name="Holdaway, Dan (GSFC-610.1)[UNIV CORP ATMOSPHERIC RESRCH]" userId="53de2ceb-fe6c-4622-93c1-2cb7d27907b7" providerId="ADAL" clId="{C68F56FF-F882-544E-B6A5-4097842FA173}" dt="2019-05-28T15:23:03.772" v="1623" actId="208"/>
          <ac:spMkLst>
            <pc:docMk/>
            <pc:sldMk cId="3859123656" sldId="461"/>
            <ac:spMk id="9" creationId="{16C127E0-C3B5-F64D-8DA2-639A6C3ACFFA}"/>
          </ac:spMkLst>
        </pc:spChg>
        <pc:spChg chg="add mod">
          <ac:chgData name="Holdaway, Dan (GSFC-610.1)[UNIV CORP ATMOSPHERIC RESRCH]" userId="53de2ceb-fe6c-4622-93c1-2cb7d27907b7" providerId="ADAL" clId="{C68F56FF-F882-544E-B6A5-4097842FA173}" dt="2019-05-28T15:23:52.780" v="1636" actId="1076"/>
          <ac:spMkLst>
            <pc:docMk/>
            <pc:sldMk cId="3859123656" sldId="461"/>
            <ac:spMk id="10" creationId="{C562E37E-5594-DF41-B331-5EB3A927B834}"/>
          </ac:spMkLst>
        </pc:spChg>
        <pc:spChg chg="add mod">
          <ac:chgData name="Holdaway, Dan (GSFC-610.1)[UNIV CORP ATMOSPHERIC RESRCH]" userId="53de2ceb-fe6c-4622-93c1-2cb7d27907b7" providerId="ADAL" clId="{C68F56FF-F882-544E-B6A5-4097842FA173}" dt="2019-05-28T15:22:12.651" v="1615" actId="1076"/>
          <ac:spMkLst>
            <pc:docMk/>
            <pc:sldMk cId="3859123656" sldId="461"/>
            <ac:spMk id="11" creationId="{F5FED13C-AA90-5E45-8392-14CE7A69F06E}"/>
          </ac:spMkLst>
        </pc:spChg>
        <pc:spChg chg="add del mod">
          <ac:chgData name="Holdaway, Dan (GSFC-610.1)[UNIV CORP ATMOSPHERIC RESRCH]" userId="53de2ceb-fe6c-4622-93c1-2cb7d27907b7" providerId="ADAL" clId="{C68F56FF-F882-544E-B6A5-4097842FA173}" dt="2019-05-28T15:21:22.446" v="1598" actId="478"/>
          <ac:spMkLst>
            <pc:docMk/>
            <pc:sldMk cId="3859123656" sldId="461"/>
            <ac:spMk id="12" creationId="{BF0B3ACF-696C-3A43-80A6-298B005A7D2B}"/>
          </ac:spMkLst>
        </pc:spChg>
        <pc:spChg chg="add mod">
          <ac:chgData name="Holdaway, Dan (GSFC-610.1)[UNIV CORP ATMOSPHERIC RESRCH]" userId="53de2ceb-fe6c-4622-93c1-2cb7d27907b7" providerId="ADAL" clId="{C68F56FF-F882-544E-B6A5-4097842FA173}" dt="2019-05-28T15:23:52.780" v="1636" actId="1076"/>
          <ac:spMkLst>
            <pc:docMk/>
            <pc:sldMk cId="3859123656" sldId="461"/>
            <ac:spMk id="13" creationId="{0E08A93A-D22A-AB48-B142-399F1ABCF326}"/>
          </ac:spMkLst>
        </pc:spChg>
        <pc:spChg chg="add del mod">
          <ac:chgData name="Holdaway, Dan (GSFC-610.1)[UNIV CORP ATMOSPHERIC RESRCH]" userId="53de2ceb-fe6c-4622-93c1-2cb7d27907b7" providerId="ADAL" clId="{C68F56FF-F882-544E-B6A5-4097842FA173}" dt="2019-05-28T15:21:47.096" v="1604" actId="478"/>
          <ac:spMkLst>
            <pc:docMk/>
            <pc:sldMk cId="3859123656" sldId="461"/>
            <ac:spMk id="14" creationId="{A9413B78-4E94-4445-8417-29E6839691DD}"/>
          </ac:spMkLst>
        </pc:spChg>
        <pc:spChg chg="add mod">
          <ac:chgData name="Holdaway, Dan (GSFC-610.1)[UNIV CORP ATMOSPHERIC RESRCH]" userId="53de2ceb-fe6c-4622-93c1-2cb7d27907b7" providerId="ADAL" clId="{C68F56FF-F882-544E-B6A5-4097842FA173}" dt="2019-05-28T15:23:52.780" v="1636" actId="1076"/>
          <ac:spMkLst>
            <pc:docMk/>
            <pc:sldMk cId="3859123656" sldId="461"/>
            <ac:spMk id="15" creationId="{959C2E68-1D7B-D047-8573-56AE69766799}"/>
          </ac:spMkLst>
        </pc:spChg>
        <pc:spChg chg="add del mod">
          <ac:chgData name="Holdaway, Dan (GSFC-610.1)[UNIV CORP ATMOSPHERIC RESRCH]" userId="53de2ceb-fe6c-4622-93c1-2cb7d27907b7" providerId="ADAL" clId="{C68F56FF-F882-544E-B6A5-4097842FA173}" dt="2019-05-28T15:21:22.446" v="1598" actId="478"/>
          <ac:spMkLst>
            <pc:docMk/>
            <pc:sldMk cId="3859123656" sldId="461"/>
            <ac:spMk id="16" creationId="{D34567A9-731F-F941-B6CE-952EA1AB65F7}"/>
          </ac:spMkLst>
        </pc:spChg>
        <pc:spChg chg="add del mod">
          <ac:chgData name="Holdaway, Dan (GSFC-610.1)[UNIV CORP ATMOSPHERIC RESRCH]" userId="53de2ceb-fe6c-4622-93c1-2cb7d27907b7" providerId="ADAL" clId="{C68F56FF-F882-544E-B6A5-4097842FA173}" dt="2019-05-28T15:21:22.446" v="1598" actId="478"/>
          <ac:spMkLst>
            <pc:docMk/>
            <pc:sldMk cId="3859123656" sldId="461"/>
            <ac:spMk id="17" creationId="{7527C932-17EF-7A41-9D88-4EA7C2D530E3}"/>
          </ac:spMkLst>
        </pc:spChg>
        <pc:spChg chg="add mod">
          <ac:chgData name="Holdaway, Dan (GSFC-610.1)[UNIV CORP ATMOSPHERIC RESRCH]" userId="53de2ceb-fe6c-4622-93c1-2cb7d27907b7" providerId="ADAL" clId="{C68F56FF-F882-544E-B6A5-4097842FA173}" dt="2019-05-28T15:21:34.167" v="1600" actId="1076"/>
          <ac:spMkLst>
            <pc:docMk/>
            <pc:sldMk cId="3859123656" sldId="461"/>
            <ac:spMk id="18" creationId="{E42BC4AE-6B85-A645-8D6C-5F29736F8A49}"/>
          </ac:spMkLst>
        </pc:spChg>
        <pc:spChg chg="add mod">
          <ac:chgData name="Holdaway, Dan (GSFC-610.1)[UNIV CORP ATMOSPHERIC RESRCH]" userId="53de2ceb-fe6c-4622-93c1-2cb7d27907b7" providerId="ADAL" clId="{C68F56FF-F882-544E-B6A5-4097842FA173}" dt="2019-05-28T15:24:20.614" v="1649" actId="14100"/>
          <ac:spMkLst>
            <pc:docMk/>
            <pc:sldMk cId="3859123656" sldId="461"/>
            <ac:spMk id="19" creationId="{28F3A615-B376-794C-B345-36EDE3642D9C}"/>
          </ac:spMkLst>
        </pc:spChg>
        <pc:spChg chg="add mod">
          <ac:chgData name="Holdaway, Dan (GSFC-610.1)[UNIV CORP ATMOSPHERIC RESRCH]" userId="53de2ceb-fe6c-4622-93c1-2cb7d27907b7" providerId="ADAL" clId="{C68F56FF-F882-544E-B6A5-4097842FA173}" dt="2019-05-28T15:27:07.831" v="1735" actId="208"/>
          <ac:spMkLst>
            <pc:docMk/>
            <pc:sldMk cId="3859123656" sldId="461"/>
            <ac:spMk id="20" creationId="{5097EE92-A0B4-EB48-B96E-1EBC4E4D70A2}"/>
          </ac:spMkLst>
        </pc:spChg>
        <pc:spChg chg="add mod">
          <ac:chgData name="Holdaway, Dan (GSFC-610.1)[UNIV CORP ATMOSPHERIC RESRCH]" userId="53de2ceb-fe6c-4622-93c1-2cb7d27907b7" providerId="ADAL" clId="{C68F56FF-F882-544E-B6A5-4097842FA173}" dt="2019-05-28T15:27:07.831" v="1735" actId="208"/>
          <ac:spMkLst>
            <pc:docMk/>
            <pc:sldMk cId="3859123656" sldId="461"/>
            <ac:spMk id="21" creationId="{F88CFE4C-A866-0C46-A8B2-F1CBF7E1547F}"/>
          </ac:spMkLst>
        </pc:spChg>
        <pc:spChg chg="add mod">
          <ac:chgData name="Holdaway, Dan (GSFC-610.1)[UNIV CORP ATMOSPHERIC RESRCH]" userId="53de2ceb-fe6c-4622-93c1-2cb7d27907b7" providerId="ADAL" clId="{C68F56FF-F882-544E-B6A5-4097842FA173}" dt="2019-05-28T15:24:13.044" v="1647" actId="1036"/>
          <ac:spMkLst>
            <pc:docMk/>
            <pc:sldMk cId="3859123656" sldId="461"/>
            <ac:spMk id="22" creationId="{582013AB-048C-1544-B232-C5F1B9348844}"/>
          </ac:spMkLst>
        </pc:spChg>
        <pc:spChg chg="add mod">
          <ac:chgData name="Holdaway, Dan (GSFC-610.1)[UNIV CORP ATMOSPHERIC RESRCH]" userId="53de2ceb-fe6c-4622-93c1-2cb7d27907b7" providerId="ADAL" clId="{C68F56FF-F882-544E-B6A5-4097842FA173}" dt="2019-05-28T15:25:00.960" v="1687" actId="1076"/>
          <ac:spMkLst>
            <pc:docMk/>
            <pc:sldMk cId="3859123656" sldId="461"/>
            <ac:spMk id="23" creationId="{A846A117-869C-CE4D-A01A-03C1C9F59070}"/>
          </ac:spMkLst>
        </pc:spChg>
        <pc:spChg chg="add mod">
          <ac:chgData name="Holdaway, Dan (GSFC-610.1)[UNIV CORP ATMOSPHERIC RESRCH]" userId="53de2ceb-fe6c-4622-93c1-2cb7d27907b7" providerId="ADAL" clId="{C68F56FF-F882-544E-B6A5-4097842FA173}" dt="2019-05-28T15:25:28.619" v="1721" actId="207"/>
          <ac:spMkLst>
            <pc:docMk/>
            <pc:sldMk cId="3859123656" sldId="461"/>
            <ac:spMk id="24" creationId="{C499555C-8D4A-FA40-8E50-C352DE955EF7}"/>
          </ac:spMkLst>
        </pc:spChg>
        <pc:spChg chg="add mod">
          <ac:chgData name="Holdaway, Dan (GSFC-610.1)[UNIV CORP ATMOSPHERIC RESRCH]" userId="53de2ceb-fe6c-4622-93c1-2cb7d27907b7" providerId="ADAL" clId="{C68F56FF-F882-544E-B6A5-4097842FA173}" dt="2019-05-28T19:38:27.446" v="3834" actId="20577"/>
          <ac:spMkLst>
            <pc:docMk/>
            <pc:sldMk cId="3859123656" sldId="461"/>
            <ac:spMk id="25" creationId="{F3059701-2250-7A49-A141-BFB5F8404814}"/>
          </ac:spMkLst>
        </pc:spChg>
        <pc:spChg chg="add mod">
          <ac:chgData name="Holdaway, Dan (GSFC-610.1)[UNIV CORP ATMOSPHERIC RESRCH]" userId="53de2ceb-fe6c-4622-93c1-2cb7d27907b7" providerId="ADAL" clId="{C68F56FF-F882-544E-B6A5-4097842FA173}" dt="2019-05-28T15:27:07.831" v="1735" actId="208"/>
          <ac:spMkLst>
            <pc:docMk/>
            <pc:sldMk cId="3859123656" sldId="461"/>
            <ac:spMk id="26" creationId="{B509ACAD-3B6E-1947-BD9D-F92979938037}"/>
          </ac:spMkLst>
        </pc:spChg>
      </pc:sldChg>
      <pc:sldChg chg="addSp delSp modSp add">
        <pc:chgData name="Holdaway, Dan (GSFC-610.1)[UNIV CORP ATMOSPHERIC RESRCH]" userId="53de2ceb-fe6c-4622-93c1-2cb7d27907b7" providerId="ADAL" clId="{C68F56FF-F882-544E-B6A5-4097842FA173}" dt="2019-05-30T13:59:40.800" v="6989" actId="1036"/>
        <pc:sldMkLst>
          <pc:docMk/>
          <pc:sldMk cId="3984375190" sldId="462"/>
        </pc:sldMkLst>
        <pc:spChg chg="mod">
          <ac:chgData name="Holdaway, Dan (GSFC-610.1)[UNIV CORP ATMOSPHERIC RESRCH]" userId="53de2ceb-fe6c-4622-93c1-2cb7d27907b7" providerId="ADAL" clId="{C68F56FF-F882-544E-B6A5-4097842FA173}" dt="2019-05-28T16:32:41.414" v="2811" actId="20577"/>
          <ac:spMkLst>
            <pc:docMk/>
            <pc:sldMk cId="3984375190" sldId="462"/>
            <ac:spMk id="2" creationId="{E0B6ACDF-0C53-DA49-946C-B7FCA104615A}"/>
          </ac:spMkLst>
        </pc:spChg>
        <pc:spChg chg="add del mod">
          <ac:chgData name="Holdaway, Dan (GSFC-610.1)[UNIV CORP ATMOSPHERIC RESRCH]" userId="53de2ceb-fe6c-4622-93c1-2cb7d27907b7" providerId="ADAL" clId="{C68F56FF-F882-544E-B6A5-4097842FA173}" dt="2019-05-30T13:48:44.987" v="6877" actId="27636"/>
          <ac:spMkLst>
            <pc:docMk/>
            <pc:sldMk cId="3984375190" sldId="462"/>
            <ac:spMk id="3" creationId="{F9841088-4CDA-7A45-B330-5923D9C1D100}"/>
          </ac:spMkLst>
        </pc:spChg>
        <pc:spChg chg="add mod">
          <ac:chgData name="Holdaway, Dan (GSFC-610.1)[UNIV CORP ATMOSPHERIC RESRCH]" userId="53de2ceb-fe6c-4622-93c1-2cb7d27907b7" providerId="ADAL" clId="{C68F56FF-F882-544E-B6A5-4097842FA173}" dt="2019-05-30T13:59:28.360" v="6983" actId="1076"/>
          <ac:spMkLst>
            <pc:docMk/>
            <pc:sldMk cId="3984375190" sldId="462"/>
            <ac:spMk id="8" creationId="{751C620A-7EF2-864C-94AA-E35687A54FFA}"/>
          </ac:spMkLst>
        </pc:spChg>
        <pc:picChg chg="add del mod modCrop">
          <ac:chgData name="Holdaway, Dan (GSFC-610.1)[UNIV CORP ATMOSPHERIC RESRCH]" userId="53de2ceb-fe6c-4622-93c1-2cb7d27907b7" providerId="ADAL" clId="{C68F56FF-F882-544E-B6A5-4097842FA173}" dt="2019-05-30T13:47:51.742" v="6854" actId="478"/>
          <ac:picMkLst>
            <pc:docMk/>
            <pc:sldMk cId="3984375190" sldId="462"/>
            <ac:picMk id="5" creationId="{5BE75C59-A1CB-314B-8F80-B7812C836A23}"/>
          </ac:picMkLst>
        </pc:picChg>
        <pc:picChg chg="add del mod modCrop">
          <ac:chgData name="Holdaway, Dan (GSFC-610.1)[UNIV CORP ATMOSPHERIC RESRCH]" userId="53de2ceb-fe6c-4622-93c1-2cb7d27907b7" providerId="ADAL" clId="{C68F56FF-F882-544E-B6A5-4097842FA173}" dt="2019-05-30T13:58:43.075" v="6971" actId="478"/>
          <ac:picMkLst>
            <pc:docMk/>
            <pc:sldMk cId="3984375190" sldId="462"/>
            <ac:picMk id="7" creationId="{5BCA184D-82F8-D241-BF1C-456D08D5E467}"/>
          </ac:picMkLst>
        </pc:picChg>
        <pc:picChg chg="add mod modCrop">
          <ac:chgData name="Holdaway, Dan (GSFC-610.1)[UNIV CORP ATMOSPHERIC RESRCH]" userId="53de2ceb-fe6c-4622-93c1-2cb7d27907b7" providerId="ADAL" clId="{C68F56FF-F882-544E-B6A5-4097842FA173}" dt="2019-05-30T13:59:40.800" v="6989" actId="1036"/>
          <ac:picMkLst>
            <pc:docMk/>
            <pc:sldMk cId="3984375190" sldId="462"/>
            <ac:picMk id="10" creationId="{6D53B0D3-96BE-D747-A045-81AAE7CF5ED4}"/>
          </ac:picMkLst>
        </pc:picChg>
      </pc:sldChg>
      <pc:sldChg chg="addSp delSp modSp add">
        <pc:chgData name="Holdaway, Dan (GSFC-610.1)[UNIV CORP ATMOSPHERIC RESRCH]" userId="53de2ceb-fe6c-4622-93c1-2cb7d27907b7" providerId="ADAL" clId="{C68F56FF-F882-544E-B6A5-4097842FA173}" dt="2019-05-29T22:17:44.185" v="5567" actId="20577"/>
        <pc:sldMkLst>
          <pc:docMk/>
          <pc:sldMk cId="4210148052" sldId="463"/>
        </pc:sldMkLst>
        <pc:spChg chg="mod">
          <ac:chgData name="Holdaway, Dan (GSFC-610.1)[UNIV CORP ATMOSPHERIC RESRCH]" userId="53de2ceb-fe6c-4622-93c1-2cb7d27907b7" providerId="ADAL" clId="{C68F56FF-F882-544E-B6A5-4097842FA173}" dt="2019-05-29T21:45:16.604" v="5379" actId="20577"/>
          <ac:spMkLst>
            <pc:docMk/>
            <pc:sldMk cId="4210148052" sldId="463"/>
            <ac:spMk id="2" creationId="{33639ECE-9A7D-A94F-8922-55FD1F045F5B}"/>
          </ac:spMkLst>
        </pc:spChg>
        <pc:spChg chg="del">
          <ac:chgData name="Holdaway, Dan (GSFC-610.1)[UNIV CORP ATMOSPHERIC RESRCH]" userId="53de2ceb-fe6c-4622-93c1-2cb7d27907b7" providerId="ADAL" clId="{C68F56FF-F882-544E-B6A5-4097842FA173}" dt="2019-05-28T17:07:49.800" v="3592" actId="478"/>
          <ac:spMkLst>
            <pc:docMk/>
            <pc:sldMk cId="4210148052" sldId="463"/>
            <ac:spMk id="3" creationId="{F0426EE7-3E8E-654D-AF56-C17E6083AFCF}"/>
          </ac:spMkLst>
        </pc:spChg>
        <pc:spChg chg="add del mod">
          <ac:chgData name="Holdaway, Dan (GSFC-610.1)[UNIV CORP ATMOSPHERIC RESRCH]" userId="53de2ceb-fe6c-4622-93c1-2cb7d27907b7" providerId="ADAL" clId="{C68F56FF-F882-544E-B6A5-4097842FA173}" dt="2019-05-29T13:14:59.080" v="4898"/>
          <ac:spMkLst>
            <pc:docMk/>
            <pc:sldMk cId="4210148052" sldId="463"/>
            <ac:spMk id="9" creationId="{362E1F8F-0CF1-5D4E-B277-1FBF7BB0DE84}"/>
          </ac:spMkLst>
        </pc:spChg>
        <pc:spChg chg="add mod">
          <ac:chgData name="Holdaway, Dan (GSFC-610.1)[UNIV CORP ATMOSPHERIC RESRCH]" userId="53de2ceb-fe6c-4622-93c1-2cb7d27907b7" providerId="ADAL" clId="{C68F56FF-F882-544E-B6A5-4097842FA173}" dt="2019-05-29T22:17:23.316" v="5526" actId="20577"/>
          <ac:spMkLst>
            <pc:docMk/>
            <pc:sldMk cId="4210148052" sldId="463"/>
            <ac:spMk id="10" creationId="{992FC908-7892-0F45-8788-607AD36E3675}"/>
          </ac:spMkLst>
        </pc:spChg>
        <pc:spChg chg="add mod">
          <ac:chgData name="Holdaway, Dan (GSFC-610.1)[UNIV CORP ATMOSPHERIC RESRCH]" userId="53de2ceb-fe6c-4622-93c1-2cb7d27907b7" providerId="ADAL" clId="{C68F56FF-F882-544E-B6A5-4097842FA173}" dt="2019-05-29T22:17:34.861" v="5534" actId="1076"/>
          <ac:spMkLst>
            <pc:docMk/>
            <pc:sldMk cId="4210148052" sldId="463"/>
            <ac:spMk id="11" creationId="{F5E01DAB-16B9-D343-85C7-DA6524B3A629}"/>
          </ac:spMkLst>
        </pc:spChg>
        <pc:spChg chg="add del">
          <ac:chgData name="Holdaway, Dan (GSFC-610.1)[UNIV CORP ATMOSPHERIC RESRCH]" userId="53de2ceb-fe6c-4622-93c1-2cb7d27907b7" providerId="ADAL" clId="{C68F56FF-F882-544E-B6A5-4097842FA173}" dt="2019-05-29T21:44:41.974" v="5337"/>
          <ac:spMkLst>
            <pc:docMk/>
            <pc:sldMk cId="4210148052" sldId="463"/>
            <ac:spMk id="12" creationId="{1517DB81-4DFC-1641-8EDF-DD051EA32793}"/>
          </ac:spMkLst>
        </pc:spChg>
        <pc:spChg chg="add mod">
          <ac:chgData name="Holdaway, Dan (GSFC-610.1)[UNIV CORP ATMOSPHERIC RESRCH]" userId="53de2ceb-fe6c-4622-93c1-2cb7d27907b7" providerId="ADAL" clId="{C68F56FF-F882-544E-B6A5-4097842FA173}" dt="2019-05-29T21:44:51.243" v="5340" actId="1076"/>
          <ac:spMkLst>
            <pc:docMk/>
            <pc:sldMk cId="4210148052" sldId="463"/>
            <ac:spMk id="13" creationId="{C50C72E5-F4B5-3945-B7CE-CDB9F97E2CE3}"/>
          </ac:spMkLst>
        </pc:spChg>
        <pc:spChg chg="add mod">
          <ac:chgData name="Holdaway, Dan (GSFC-610.1)[UNIV CORP ATMOSPHERIC RESRCH]" userId="53de2ceb-fe6c-4622-93c1-2cb7d27907b7" providerId="ADAL" clId="{C68F56FF-F882-544E-B6A5-4097842FA173}" dt="2019-05-29T21:44:54.411" v="5342" actId="1076"/>
          <ac:spMkLst>
            <pc:docMk/>
            <pc:sldMk cId="4210148052" sldId="463"/>
            <ac:spMk id="14" creationId="{65C3279C-10C2-C54E-90C4-F672CE7DB190}"/>
          </ac:spMkLst>
        </pc:spChg>
        <pc:spChg chg="add mod">
          <ac:chgData name="Holdaway, Dan (GSFC-610.1)[UNIV CORP ATMOSPHERIC RESRCH]" userId="53de2ceb-fe6c-4622-93c1-2cb7d27907b7" providerId="ADAL" clId="{C68F56FF-F882-544E-B6A5-4097842FA173}" dt="2019-05-29T22:17:44.185" v="5567" actId="20577"/>
          <ac:spMkLst>
            <pc:docMk/>
            <pc:sldMk cId="4210148052" sldId="463"/>
            <ac:spMk id="15" creationId="{16334782-F35C-374D-BA47-31FA84A834C4}"/>
          </ac:spMkLst>
        </pc:spChg>
        <pc:picChg chg="add del mod">
          <ac:chgData name="Holdaway, Dan (GSFC-610.1)[UNIV CORP ATMOSPHERIC RESRCH]" userId="53de2ceb-fe6c-4622-93c1-2cb7d27907b7" providerId="ADAL" clId="{C68F56FF-F882-544E-B6A5-4097842FA173}" dt="2019-05-29T13:08:07.542" v="4867" actId="478"/>
          <ac:picMkLst>
            <pc:docMk/>
            <pc:sldMk cId="4210148052" sldId="463"/>
            <ac:picMk id="4" creationId="{DDBDE48B-6770-B642-BC20-0272CF5C901E}"/>
          </ac:picMkLst>
        </pc:picChg>
        <pc:picChg chg="add mod">
          <ac:chgData name="Holdaway, Dan (GSFC-610.1)[UNIV CORP ATMOSPHERIC RESRCH]" userId="53de2ceb-fe6c-4622-93c1-2cb7d27907b7" providerId="ADAL" clId="{C68F56FF-F882-544E-B6A5-4097842FA173}" dt="2019-05-29T13:58:24.156" v="5026" actId="1036"/>
          <ac:picMkLst>
            <pc:docMk/>
            <pc:sldMk cId="4210148052" sldId="463"/>
            <ac:picMk id="6" creationId="{8A4F5D98-D4EC-FF44-AC3C-306FB38966EF}"/>
          </ac:picMkLst>
        </pc:picChg>
        <pc:picChg chg="add mod">
          <ac:chgData name="Holdaway, Dan (GSFC-610.1)[UNIV CORP ATMOSPHERIC RESRCH]" userId="53de2ceb-fe6c-4622-93c1-2cb7d27907b7" providerId="ADAL" clId="{C68F56FF-F882-544E-B6A5-4097842FA173}" dt="2019-05-29T13:58:24.156" v="5026" actId="1036"/>
          <ac:picMkLst>
            <pc:docMk/>
            <pc:sldMk cId="4210148052" sldId="463"/>
            <ac:picMk id="8" creationId="{F38C7404-A7E5-3747-9A59-5D097CDF15B8}"/>
          </ac:picMkLst>
        </pc:picChg>
      </pc:sldChg>
      <pc:sldChg chg="addSp delSp modSp add">
        <pc:chgData name="Holdaway, Dan (GSFC-610.1)[UNIV CORP ATMOSPHERIC RESRCH]" userId="53de2ceb-fe6c-4622-93c1-2cb7d27907b7" providerId="ADAL" clId="{C68F56FF-F882-544E-B6A5-4097842FA173}" dt="2019-05-30T11:53:00.437" v="6812" actId="20577"/>
        <pc:sldMkLst>
          <pc:docMk/>
          <pc:sldMk cId="2223875717" sldId="464"/>
        </pc:sldMkLst>
        <pc:spChg chg="mod">
          <ac:chgData name="Holdaway, Dan (GSFC-610.1)[UNIV CORP ATMOSPHERIC RESRCH]" userId="53de2ceb-fe6c-4622-93c1-2cb7d27907b7" providerId="ADAL" clId="{C68F56FF-F882-544E-B6A5-4097842FA173}" dt="2019-05-30T11:53:00.437" v="6812" actId="20577"/>
          <ac:spMkLst>
            <pc:docMk/>
            <pc:sldMk cId="2223875717" sldId="464"/>
            <ac:spMk id="2" creationId="{169E2D34-1130-DE47-853B-9E5555F884AE}"/>
          </ac:spMkLst>
        </pc:spChg>
        <pc:spChg chg="del">
          <ac:chgData name="Holdaway, Dan (GSFC-610.1)[UNIV CORP ATMOSPHERIC RESRCH]" userId="53de2ceb-fe6c-4622-93c1-2cb7d27907b7" providerId="ADAL" clId="{C68F56FF-F882-544E-B6A5-4097842FA173}" dt="2019-05-28T17:08:02.309" v="3593" actId="478"/>
          <ac:spMkLst>
            <pc:docMk/>
            <pc:sldMk cId="2223875717" sldId="464"/>
            <ac:spMk id="3" creationId="{254A2883-F209-D644-93A4-C8E885F8985A}"/>
          </ac:spMkLst>
        </pc:spChg>
        <pc:picChg chg="add mod">
          <ac:chgData name="Holdaway, Dan (GSFC-610.1)[UNIV CORP ATMOSPHERIC RESRCH]" userId="53de2ceb-fe6c-4622-93c1-2cb7d27907b7" providerId="ADAL" clId="{C68F56FF-F882-544E-B6A5-4097842FA173}" dt="2019-05-29T14:07:16.772" v="5277" actId="1076"/>
          <ac:picMkLst>
            <pc:docMk/>
            <pc:sldMk cId="2223875717" sldId="464"/>
            <ac:picMk id="4" creationId="{A21C2AA6-0BF5-3448-9358-F591BC117339}"/>
          </ac:picMkLst>
        </pc:picChg>
        <pc:picChg chg="add mod">
          <ac:chgData name="Holdaway, Dan (GSFC-610.1)[UNIV CORP ATMOSPHERIC RESRCH]" userId="53de2ceb-fe6c-4622-93c1-2cb7d27907b7" providerId="ADAL" clId="{C68F56FF-F882-544E-B6A5-4097842FA173}" dt="2019-05-30T01:08:51.948" v="5752" actId="1076"/>
          <ac:picMkLst>
            <pc:docMk/>
            <pc:sldMk cId="2223875717" sldId="464"/>
            <ac:picMk id="6" creationId="{60EC10DA-02C9-7F4C-9C35-6AAFAF80B8A0}"/>
          </ac:picMkLst>
        </pc:picChg>
      </pc:sldChg>
      <pc:sldChg chg="addSp delSp modSp add">
        <pc:chgData name="Holdaway, Dan (GSFC-610.1)[UNIV CORP ATMOSPHERIC RESRCH]" userId="53de2ceb-fe6c-4622-93c1-2cb7d27907b7" providerId="ADAL" clId="{C68F56FF-F882-544E-B6A5-4097842FA173}" dt="2019-05-30T01:52:21.662" v="6319" actId="20577"/>
        <pc:sldMkLst>
          <pc:docMk/>
          <pc:sldMk cId="1539694135" sldId="465"/>
        </pc:sldMkLst>
        <pc:spChg chg="mod">
          <ac:chgData name="Holdaway, Dan (GSFC-610.1)[UNIV CORP ATMOSPHERIC RESRCH]" userId="53de2ceb-fe6c-4622-93c1-2cb7d27907b7" providerId="ADAL" clId="{C68F56FF-F882-544E-B6A5-4097842FA173}" dt="2019-05-30T01:06:32.545" v="5659" actId="1076"/>
          <ac:spMkLst>
            <pc:docMk/>
            <pc:sldMk cId="1539694135" sldId="465"/>
            <ac:spMk id="2" creationId="{376242C6-6293-3F48-B7B5-7BD517473E53}"/>
          </ac:spMkLst>
        </pc:spChg>
        <pc:spChg chg="del">
          <ac:chgData name="Holdaway, Dan (GSFC-610.1)[UNIV CORP ATMOSPHERIC RESRCH]" userId="53de2ceb-fe6c-4622-93c1-2cb7d27907b7" providerId="ADAL" clId="{C68F56FF-F882-544E-B6A5-4097842FA173}" dt="2019-05-28T17:08:04.847" v="3594" actId="478"/>
          <ac:spMkLst>
            <pc:docMk/>
            <pc:sldMk cId="1539694135" sldId="465"/>
            <ac:spMk id="3" creationId="{04E243A9-9EEB-6540-BE84-4837667670C9}"/>
          </ac:spMkLst>
        </pc:spChg>
        <pc:spChg chg="add mod">
          <ac:chgData name="Holdaway, Dan (GSFC-610.1)[UNIV CORP ATMOSPHERIC RESRCH]" userId="53de2ceb-fe6c-4622-93c1-2cb7d27907b7" providerId="ADAL" clId="{C68F56FF-F882-544E-B6A5-4097842FA173}" dt="2019-05-30T01:52:21.662" v="6319" actId="20577"/>
          <ac:spMkLst>
            <pc:docMk/>
            <pc:sldMk cId="1539694135" sldId="465"/>
            <ac:spMk id="7" creationId="{BE0C2A30-1A78-FB4F-9177-694C2CC71C5B}"/>
          </ac:spMkLst>
        </pc:spChg>
        <pc:picChg chg="add mod">
          <ac:chgData name="Holdaway, Dan (GSFC-610.1)[UNIV CORP ATMOSPHERIC RESRCH]" userId="53de2ceb-fe6c-4622-93c1-2cb7d27907b7" providerId="ADAL" clId="{C68F56FF-F882-544E-B6A5-4097842FA173}" dt="2019-05-30T01:06:31.372" v="5658" actId="1036"/>
          <ac:picMkLst>
            <pc:docMk/>
            <pc:sldMk cId="1539694135" sldId="465"/>
            <ac:picMk id="4" creationId="{0E24C544-1DAE-9745-B728-DBFA2A75FB0C}"/>
          </ac:picMkLst>
        </pc:picChg>
        <pc:picChg chg="add mod">
          <ac:chgData name="Holdaway, Dan (GSFC-610.1)[UNIV CORP ATMOSPHERIC RESRCH]" userId="53de2ceb-fe6c-4622-93c1-2cb7d27907b7" providerId="ADAL" clId="{C68F56FF-F882-544E-B6A5-4097842FA173}" dt="2019-05-30T01:06:31.372" v="5658" actId="1036"/>
          <ac:picMkLst>
            <pc:docMk/>
            <pc:sldMk cId="1539694135" sldId="465"/>
            <ac:picMk id="6" creationId="{B7DF07FC-CB6F-1A4D-A0FD-DC9CC411AFF4}"/>
          </ac:picMkLst>
        </pc:picChg>
      </pc:sldChg>
      <pc:sldChg chg="addSp delSp modSp add">
        <pc:chgData name="Holdaway, Dan (GSFC-610.1)[UNIV CORP ATMOSPHERIC RESRCH]" userId="53de2ceb-fe6c-4622-93c1-2cb7d27907b7" providerId="ADAL" clId="{C68F56FF-F882-544E-B6A5-4097842FA173}" dt="2019-05-30T11:52:57.689" v="6807" actId="20577"/>
        <pc:sldMkLst>
          <pc:docMk/>
          <pc:sldMk cId="1622697348" sldId="466"/>
        </pc:sldMkLst>
        <pc:spChg chg="mod">
          <ac:chgData name="Holdaway, Dan (GSFC-610.1)[UNIV CORP ATMOSPHERIC RESRCH]" userId="53de2ceb-fe6c-4622-93c1-2cb7d27907b7" providerId="ADAL" clId="{C68F56FF-F882-544E-B6A5-4097842FA173}" dt="2019-05-30T11:52:57.689" v="6807" actId="20577"/>
          <ac:spMkLst>
            <pc:docMk/>
            <pc:sldMk cId="1622697348" sldId="466"/>
            <ac:spMk id="2" creationId="{33639ECE-9A7D-A94F-8922-55FD1F045F5B}"/>
          </ac:spMkLst>
        </pc:spChg>
        <pc:spChg chg="add del">
          <ac:chgData name="Holdaway, Dan (GSFC-610.1)[UNIV CORP ATMOSPHERIC RESRCH]" userId="53de2ceb-fe6c-4622-93c1-2cb7d27907b7" providerId="ADAL" clId="{C68F56FF-F882-544E-B6A5-4097842FA173}" dt="2019-05-29T14:01:37.198" v="5033"/>
          <ac:spMkLst>
            <pc:docMk/>
            <pc:sldMk cId="1622697348" sldId="466"/>
            <ac:spMk id="3" creationId="{F0F2D741-DB7D-9443-B6F8-8A301DE6F1A0}"/>
          </ac:spMkLst>
        </pc:spChg>
        <pc:spChg chg="add mod">
          <ac:chgData name="Holdaway, Dan (GSFC-610.1)[UNIV CORP ATMOSPHERIC RESRCH]" userId="53de2ceb-fe6c-4622-93c1-2cb7d27907b7" providerId="ADAL" clId="{C68F56FF-F882-544E-B6A5-4097842FA173}" dt="2019-05-29T22:52:34.185" v="5624" actId="12"/>
          <ac:spMkLst>
            <pc:docMk/>
            <pc:sldMk cId="1622697348" sldId="466"/>
            <ac:spMk id="8" creationId="{4A3768CD-95D1-1C42-9739-D5DB1301D1C1}"/>
          </ac:spMkLst>
        </pc:spChg>
        <pc:spChg chg="add mod">
          <ac:chgData name="Holdaway, Dan (GSFC-610.1)[UNIV CORP ATMOSPHERIC RESRCH]" userId="53de2ceb-fe6c-4622-93c1-2cb7d27907b7" providerId="ADAL" clId="{C68F56FF-F882-544E-B6A5-4097842FA173}" dt="2019-05-29T14:05:56.600" v="5264" actId="1076"/>
          <ac:spMkLst>
            <pc:docMk/>
            <pc:sldMk cId="1622697348" sldId="466"/>
            <ac:spMk id="9" creationId="{4A232163-9F6A-5441-8EC1-154268D81840}"/>
          </ac:spMkLst>
        </pc:spChg>
        <pc:spChg chg="add mod">
          <ac:chgData name="Holdaway, Dan (GSFC-610.1)[UNIV CORP ATMOSPHERIC RESRCH]" userId="53de2ceb-fe6c-4622-93c1-2cb7d27907b7" providerId="ADAL" clId="{C68F56FF-F882-544E-B6A5-4097842FA173}" dt="2019-05-29T21:44:45.689" v="5338" actId="14100"/>
          <ac:spMkLst>
            <pc:docMk/>
            <pc:sldMk cId="1622697348" sldId="466"/>
            <ac:spMk id="10" creationId="{24F65D0A-2136-234D-9CDB-0A392AC9DA46}"/>
          </ac:spMkLst>
        </pc:spChg>
        <pc:picChg chg="add mod">
          <ac:chgData name="Holdaway, Dan (GSFC-610.1)[UNIV CORP ATMOSPHERIC RESRCH]" userId="53de2ceb-fe6c-4622-93c1-2cb7d27907b7" providerId="ADAL" clId="{C68F56FF-F882-544E-B6A5-4097842FA173}" dt="2019-05-29T22:18:40.724" v="5621" actId="1036"/>
          <ac:picMkLst>
            <pc:docMk/>
            <pc:sldMk cId="1622697348" sldId="466"/>
            <ac:picMk id="5" creationId="{AF050049-2FD8-9C49-BE98-686F2E6E1184}"/>
          </ac:picMkLst>
        </pc:picChg>
        <pc:picChg chg="add mod">
          <ac:chgData name="Holdaway, Dan (GSFC-610.1)[UNIV CORP ATMOSPHERIC RESRCH]" userId="53de2ceb-fe6c-4622-93c1-2cb7d27907b7" providerId="ADAL" clId="{C68F56FF-F882-544E-B6A5-4097842FA173}" dt="2019-05-29T22:18:40.724" v="5621" actId="1036"/>
          <ac:picMkLst>
            <pc:docMk/>
            <pc:sldMk cId="1622697348" sldId="466"/>
            <ac:picMk id="7" creationId="{4630E156-ED20-D541-854D-7D35006E9CB7}"/>
          </ac:picMkLst>
        </pc:picChg>
      </pc:sldChg>
      <pc:sldChg chg="addSp delSp modSp add modNotesTx">
        <pc:chgData name="Holdaway, Dan (GSFC-610.1)[UNIV CORP ATMOSPHERIC RESRCH]" userId="53de2ceb-fe6c-4622-93c1-2cb7d27907b7" providerId="ADAL" clId="{C68F56FF-F882-544E-B6A5-4097842FA173}" dt="2019-05-28T19:53:13.607" v="4527" actId="20577"/>
        <pc:sldMkLst>
          <pc:docMk/>
          <pc:sldMk cId="1944313672" sldId="467"/>
        </pc:sldMkLst>
        <pc:spChg chg="mod">
          <ac:chgData name="Holdaway, Dan (GSFC-610.1)[UNIV CORP ATMOSPHERIC RESRCH]" userId="53de2ceb-fe6c-4622-93c1-2cb7d27907b7" providerId="ADAL" clId="{C68F56FF-F882-544E-B6A5-4097842FA173}" dt="2019-05-28T19:51:17.940" v="4277" actId="20577"/>
          <ac:spMkLst>
            <pc:docMk/>
            <pc:sldMk cId="1944313672" sldId="467"/>
            <ac:spMk id="2" creationId="{0FAE41C1-1705-7245-93B0-9A3D2BF74CB4}"/>
          </ac:spMkLst>
        </pc:spChg>
        <pc:spChg chg="del">
          <ac:chgData name="Holdaway, Dan (GSFC-610.1)[UNIV CORP ATMOSPHERIC RESRCH]" userId="53de2ceb-fe6c-4622-93c1-2cb7d27907b7" providerId="ADAL" clId="{C68F56FF-F882-544E-B6A5-4097842FA173}" dt="2019-05-28T19:47:39.288" v="4039" actId="478"/>
          <ac:spMkLst>
            <pc:docMk/>
            <pc:sldMk cId="1944313672" sldId="467"/>
            <ac:spMk id="3" creationId="{440D0158-3A43-C64F-BF42-9D51F11D6A41}"/>
          </ac:spMkLst>
        </pc:spChg>
        <pc:spChg chg="add mod">
          <ac:chgData name="Holdaway, Dan (GSFC-610.1)[UNIV CORP ATMOSPHERIC RESRCH]" userId="53de2ceb-fe6c-4622-93c1-2cb7d27907b7" providerId="ADAL" clId="{C68F56FF-F882-544E-B6A5-4097842FA173}" dt="2019-05-28T19:51:36.190" v="4284" actId="14100"/>
          <ac:spMkLst>
            <pc:docMk/>
            <pc:sldMk cId="1944313672" sldId="467"/>
            <ac:spMk id="5" creationId="{DBC4BC16-4FF8-0C44-8F56-15F18C5FFF12}"/>
          </ac:spMkLst>
        </pc:spChg>
        <pc:spChg chg="add mod">
          <ac:chgData name="Holdaway, Dan (GSFC-610.1)[UNIV CORP ATMOSPHERIC RESRCH]" userId="53de2ceb-fe6c-4622-93c1-2cb7d27907b7" providerId="ADAL" clId="{C68F56FF-F882-544E-B6A5-4097842FA173}" dt="2019-05-28T19:52:17.236" v="4356" actId="14100"/>
          <ac:spMkLst>
            <pc:docMk/>
            <pc:sldMk cId="1944313672" sldId="467"/>
            <ac:spMk id="6" creationId="{A4D2802B-BBB6-5241-9DF1-CED7B2AA7789}"/>
          </ac:spMkLst>
        </pc:spChg>
        <pc:picChg chg="add mod">
          <ac:chgData name="Holdaway, Dan (GSFC-610.1)[UNIV CORP ATMOSPHERIC RESRCH]" userId="53de2ceb-fe6c-4622-93c1-2cb7d27907b7" providerId="ADAL" clId="{C68F56FF-F882-544E-B6A5-4097842FA173}" dt="2019-05-28T19:50:36.708" v="4200" actId="1076"/>
          <ac:picMkLst>
            <pc:docMk/>
            <pc:sldMk cId="1944313672" sldId="467"/>
            <ac:picMk id="4" creationId="{8B45A77A-1E58-C547-A154-6F5BD113C344}"/>
          </ac:picMkLst>
        </pc:picChg>
      </pc:sldChg>
      <pc:sldChg chg="addSp delSp modSp add">
        <pc:chgData name="Holdaway, Dan (GSFC-610.1)[UNIV CORP ATMOSPHERIC RESRCH]" userId="53de2ceb-fe6c-4622-93c1-2cb7d27907b7" providerId="ADAL" clId="{C68F56FF-F882-544E-B6A5-4097842FA173}" dt="2019-05-30T14:04:35.834" v="7008" actId="20577"/>
        <pc:sldMkLst>
          <pc:docMk/>
          <pc:sldMk cId="880271820" sldId="468"/>
        </pc:sldMkLst>
        <pc:spChg chg="del">
          <ac:chgData name="Holdaway, Dan (GSFC-610.1)[UNIV CORP ATMOSPHERIC RESRCH]" userId="53de2ceb-fe6c-4622-93c1-2cb7d27907b7" providerId="ADAL" clId="{C68F56FF-F882-544E-B6A5-4097842FA173}" dt="2019-05-30T01:12:45.155" v="6069" actId="478"/>
          <ac:spMkLst>
            <pc:docMk/>
            <pc:sldMk cId="880271820" sldId="468"/>
            <ac:spMk id="7" creationId="{BE0C2A30-1A78-FB4F-9177-694C2CC71C5B}"/>
          </ac:spMkLst>
        </pc:spChg>
        <pc:spChg chg="add mod">
          <ac:chgData name="Holdaway, Dan (GSFC-610.1)[UNIV CORP ATMOSPHERIC RESRCH]" userId="53de2ceb-fe6c-4622-93c1-2cb7d27907b7" providerId="ADAL" clId="{C68F56FF-F882-544E-B6A5-4097842FA173}" dt="2019-05-30T01:48:03.613" v="6140" actId="122"/>
          <ac:spMkLst>
            <pc:docMk/>
            <pc:sldMk cId="880271820" sldId="468"/>
            <ac:spMk id="14" creationId="{B3E64D46-702B-8743-BC93-97A0D1CF137C}"/>
          </ac:spMkLst>
        </pc:spChg>
        <pc:spChg chg="add mod">
          <ac:chgData name="Holdaway, Dan (GSFC-610.1)[UNIV CORP ATMOSPHERIC RESRCH]" userId="53de2ceb-fe6c-4622-93c1-2cb7d27907b7" providerId="ADAL" clId="{C68F56FF-F882-544E-B6A5-4097842FA173}" dt="2019-05-30T01:48:20.746" v="6158" actId="1076"/>
          <ac:spMkLst>
            <pc:docMk/>
            <pc:sldMk cId="880271820" sldId="468"/>
            <ac:spMk id="15" creationId="{54BFD787-2CA5-724B-8672-C6866EBB269B}"/>
          </ac:spMkLst>
        </pc:spChg>
        <pc:spChg chg="add mod">
          <ac:chgData name="Holdaway, Dan (GSFC-610.1)[UNIV CORP ATMOSPHERIC RESRCH]" userId="53de2ceb-fe6c-4622-93c1-2cb7d27907b7" providerId="ADAL" clId="{C68F56FF-F882-544E-B6A5-4097842FA173}" dt="2019-05-30T14:04:35.834" v="7008" actId="20577"/>
          <ac:spMkLst>
            <pc:docMk/>
            <pc:sldMk cId="880271820" sldId="468"/>
            <ac:spMk id="16" creationId="{FF8574D8-3CD3-464F-8DEE-2CB979BDC128}"/>
          </ac:spMkLst>
        </pc:spChg>
        <pc:picChg chg="del">
          <ac:chgData name="Holdaway, Dan (GSFC-610.1)[UNIV CORP ATMOSPHERIC RESRCH]" userId="53de2ceb-fe6c-4622-93c1-2cb7d27907b7" providerId="ADAL" clId="{C68F56FF-F882-544E-B6A5-4097842FA173}" dt="2019-05-30T01:12:45.155" v="6069" actId="478"/>
          <ac:picMkLst>
            <pc:docMk/>
            <pc:sldMk cId="880271820" sldId="468"/>
            <ac:picMk id="4" creationId="{0E24C544-1DAE-9745-B728-DBFA2A75FB0C}"/>
          </ac:picMkLst>
        </pc:picChg>
        <pc:picChg chg="add del mod modCrop">
          <ac:chgData name="Holdaway, Dan (GSFC-610.1)[UNIV CORP ATMOSPHERIC RESRCH]" userId="53de2ceb-fe6c-4622-93c1-2cb7d27907b7" providerId="ADAL" clId="{C68F56FF-F882-544E-B6A5-4097842FA173}" dt="2019-05-30T01:45:53.601" v="6088" actId="478"/>
          <ac:picMkLst>
            <pc:docMk/>
            <pc:sldMk cId="880271820" sldId="468"/>
            <ac:picMk id="5" creationId="{580511B5-AC70-4B4A-8353-A05E04925868}"/>
          </ac:picMkLst>
        </pc:picChg>
        <pc:picChg chg="del">
          <ac:chgData name="Holdaway, Dan (GSFC-610.1)[UNIV CORP ATMOSPHERIC RESRCH]" userId="53de2ceb-fe6c-4622-93c1-2cb7d27907b7" providerId="ADAL" clId="{C68F56FF-F882-544E-B6A5-4097842FA173}" dt="2019-05-30T01:12:45.155" v="6069" actId="478"/>
          <ac:picMkLst>
            <pc:docMk/>
            <pc:sldMk cId="880271820" sldId="468"/>
            <ac:picMk id="6" creationId="{B7DF07FC-CB6F-1A4D-A0FD-DC9CC411AFF4}"/>
          </ac:picMkLst>
        </pc:picChg>
        <pc:picChg chg="add del mod modCrop">
          <ac:chgData name="Holdaway, Dan (GSFC-610.1)[UNIV CORP ATMOSPHERIC RESRCH]" userId="53de2ceb-fe6c-4622-93c1-2cb7d27907b7" providerId="ADAL" clId="{C68F56FF-F882-544E-B6A5-4097842FA173}" dt="2019-05-30T01:45:53.601" v="6088" actId="478"/>
          <ac:picMkLst>
            <pc:docMk/>
            <pc:sldMk cId="880271820" sldId="468"/>
            <ac:picMk id="9" creationId="{25391E40-C077-5848-B1A7-D0873E2EE4BE}"/>
          </ac:picMkLst>
        </pc:picChg>
        <pc:picChg chg="add mod modCrop">
          <ac:chgData name="Holdaway, Dan (GSFC-610.1)[UNIV CORP ATMOSPHERIC RESRCH]" userId="53de2ceb-fe6c-4622-93c1-2cb7d27907b7" providerId="ADAL" clId="{C68F56FF-F882-544E-B6A5-4097842FA173}" dt="2019-05-30T01:47:45.948" v="6111" actId="1076"/>
          <ac:picMkLst>
            <pc:docMk/>
            <pc:sldMk cId="880271820" sldId="468"/>
            <ac:picMk id="11" creationId="{6BD98EA7-6B80-2942-B852-66A1EAC88881}"/>
          </ac:picMkLst>
        </pc:picChg>
        <pc:picChg chg="add mod modCrop">
          <ac:chgData name="Holdaway, Dan (GSFC-610.1)[UNIV CORP ATMOSPHERIC RESRCH]" userId="53de2ceb-fe6c-4622-93c1-2cb7d27907b7" providerId="ADAL" clId="{C68F56FF-F882-544E-B6A5-4097842FA173}" dt="2019-05-30T01:47:45.948" v="6111" actId="1076"/>
          <ac:picMkLst>
            <pc:docMk/>
            <pc:sldMk cId="880271820" sldId="468"/>
            <ac:picMk id="13" creationId="{1FCBC88E-701E-7845-9C74-4D62BB32178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9EB47D-FC60-D245-ABCB-28ECBE8214BB}" type="datetimeFigureOut">
              <a:rPr lang="en-US" smtClean="0"/>
              <a:t>9/13/19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419385-5266-524A-8E90-A28FB07813AD}" type="slidenum">
              <a:rPr lang="en-US" smtClean="0"/>
              <a:t>‹#›</a:t>
            </a:fld>
            <a:endParaRPr lang="en-US"/>
          </a:p>
        </p:txBody>
      </p:sp>
    </p:spTree>
    <p:extLst>
      <p:ext uri="{BB962C8B-B14F-4D97-AF65-F5344CB8AC3E}">
        <p14:creationId xmlns:p14="http://schemas.microsoft.com/office/powerpoint/2010/main" val="1604491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DIRAC plot</a:t>
            </a:r>
          </a:p>
          <a:p>
            <a:pPr marL="171450" indent="-171450">
              <a:buFontTx/>
              <a:buChar char="-"/>
            </a:pPr>
            <a:r>
              <a:rPr lang="en-US" dirty="0"/>
              <a:t>In-core h(x)</a:t>
            </a:r>
          </a:p>
          <a:p>
            <a:pPr marL="171450" indent="-171450">
              <a:buFontTx/>
              <a:buChar char="-"/>
            </a:pPr>
            <a:r>
              <a:rPr lang="en-US" dirty="0"/>
              <a:t>4DEnVar for GEOS and GFS</a:t>
            </a:r>
          </a:p>
          <a:p>
            <a:pPr marL="171450" indent="-171450">
              <a:buFontTx/>
              <a:buChar char="-"/>
            </a:pPr>
            <a:r>
              <a:rPr lang="en-US" dirty="0"/>
              <a:t>Hybrid-4DVar for GEOS and GFS</a:t>
            </a:r>
          </a:p>
          <a:p>
            <a:pPr marL="171450" indent="-171450">
              <a:buFontTx/>
              <a:buChar char="-"/>
            </a:pPr>
            <a:r>
              <a:rPr lang="en-US" dirty="0"/>
              <a:t>Cycle </a:t>
            </a:r>
            <a:r>
              <a:rPr lang="en-US"/>
              <a:t>two steps of GEOS and GFS</a:t>
            </a: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8D419385-5266-524A-8E90-A28FB07813AD}" type="slidenum">
              <a:rPr lang="en-US" smtClean="0"/>
              <a:t>1</a:t>
            </a:fld>
            <a:endParaRPr lang="en-US"/>
          </a:p>
        </p:txBody>
      </p:sp>
    </p:spTree>
    <p:extLst>
      <p:ext uri="{BB962C8B-B14F-4D97-AF65-F5344CB8AC3E}">
        <p14:creationId xmlns:p14="http://schemas.microsoft.com/office/powerpoint/2010/main" val="221996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19385-5266-524A-8E90-A28FB07813AD}" type="slidenum">
              <a:rPr lang="en-US" smtClean="0"/>
              <a:t>3</a:t>
            </a:fld>
            <a:endParaRPr lang="en-US"/>
          </a:p>
        </p:txBody>
      </p:sp>
    </p:spTree>
    <p:extLst>
      <p:ext uri="{BB962C8B-B14F-4D97-AF65-F5344CB8AC3E}">
        <p14:creationId xmlns:p14="http://schemas.microsoft.com/office/powerpoint/2010/main" val="2795555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19385-5266-524A-8E90-A28FB07813AD}" type="slidenum">
              <a:rPr lang="en-US" smtClean="0"/>
              <a:t>4</a:t>
            </a:fld>
            <a:endParaRPr lang="en-US"/>
          </a:p>
        </p:txBody>
      </p:sp>
    </p:spTree>
    <p:extLst>
      <p:ext uri="{BB962C8B-B14F-4D97-AF65-F5344CB8AC3E}">
        <p14:creationId xmlns:p14="http://schemas.microsoft.com/office/powerpoint/2010/main" val="885900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19385-5266-524A-8E90-A28FB07813AD}" type="slidenum">
              <a:rPr lang="en-US" smtClean="0"/>
              <a:t>6</a:t>
            </a:fld>
            <a:endParaRPr lang="en-US"/>
          </a:p>
        </p:txBody>
      </p:sp>
    </p:spTree>
    <p:extLst>
      <p:ext uri="{BB962C8B-B14F-4D97-AF65-F5344CB8AC3E}">
        <p14:creationId xmlns:p14="http://schemas.microsoft.com/office/powerpoint/2010/main" val="1543282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A59F5-B058-BC4E-BCB8-FDF90AEF84BB}"/>
              </a:ext>
            </a:extLst>
          </p:cNvPr>
          <p:cNvSpPr>
            <a:spLocks noGrp="1"/>
          </p:cNvSpPr>
          <p:nvPr>
            <p:ph type="ctrTitle"/>
          </p:nvPr>
        </p:nvSpPr>
        <p:spPr>
          <a:xfrm>
            <a:off x="1524000" y="1122363"/>
            <a:ext cx="9144000" cy="2387600"/>
          </a:xfrm>
        </p:spPr>
        <p:txBody>
          <a:bodyPr anchor="b"/>
          <a:lstStyle>
            <a:lvl1pPr algn="ctr">
              <a:defRPr sz="6000">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B6F34BB3-32C3-0746-8DBA-8F501D78BC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58ED15-26D0-134B-A44E-FA2AE459F6F7}"/>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5" name="Footer Placeholder 4">
            <a:extLst>
              <a:ext uri="{FF2B5EF4-FFF2-40B4-BE49-F238E27FC236}">
                <a16:creationId xmlns:a16="http://schemas.microsoft.com/office/drawing/2014/main" id="{F25AFA8E-3732-3543-A7F8-A21340B10C65}"/>
              </a:ext>
            </a:extLst>
          </p:cNvPr>
          <p:cNvSpPr>
            <a:spLocks noGrp="1"/>
          </p:cNvSpPr>
          <p:nvPr>
            <p:ph type="ftr" sz="quarter" idx="11"/>
          </p:nvPr>
        </p:nvSpPr>
        <p:spPr>
          <a:xfrm>
            <a:off x="190500" y="6424612"/>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CC7CE6C9-2392-E64A-83B0-CF70182EA8B5}"/>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612899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0A3B5-5640-9943-8B04-7887661329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9892FA-F857-D04E-B0AB-BC57DDC90A5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D3E8EE-BB8F-EE49-8C03-375E0F83B370}"/>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5" name="Footer Placeholder 4">
            <a:extLst>
              <a:ext uri="{FF2B5EF4-FFF2-40B4-BE49-F238E27FC236}">
                <a16:creationId xmlns:a16="http://schemas.microsoft.com/office/drawing/2014/main" id="{28E92A62-F4A5-0747-84B4-219D6A7D2D24}"/>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4598323-B8A3-F542-8AF3-6C6F776BF78F}"/>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30784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150727-A67F-4545-A425-B428162362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22EAF2-F29D-0F4D-AB51-3C58D21C2F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B7A2D5-9856-3044-8F87-8B043C50A487}"/>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5" name="Footer Placeholder 4">
            <a:extLst>
              <a:ext uri="{FF2B5EF4-FFF2-40B4-BE49-F238E27FC236}">
                <a16:creationId xmlns:a16="http://schemas.microsoft.com/office/drawing/2014/main" id="{E27A1E96-D0D1-9C47-92AB-D9A5A17DB52C}"/>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9DF3C67-CC69-0A4B-A36A-92E8CEB41B37}"/>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542427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02071-0374-E547-9B30-7E54B415FCB3}"/>
              </a:ext>
            </a:extLst>
          </p:cNvPr>
          <p:cNvSpPr>
            <a:spLocks noGrp="1"/>
          </p:cNvSpPr>
          <p:nvPr>
            <p:ph type="title"/>
          </p:nvPr>
        </p:nvSpPr>
        <p:spPr/>
        <p:txBody>
          <a:bodyPr/>
          <a:lstStyle/>
          <a:p>
            <a:r>
              <a:rPr lang="en-US" dirty="0"/>
              <a:t>Click to edit Master title style</a:t>
            </a:r>
          </a:p>
        </p:txBody>
      </p:sp>
      <p:sp>
        <p:nvSpPr>
          <p:cNvPr id="6" name="Text Placeholder 5">
            <a:extLst>
              <a:ext uri="{FF2B5EF4-FFF2-40B4-BE49-F238E27FC236}">
                <a16:creationId xmlns:a16="http://schemas.microsoft.com/office/drawing/2014/main" id="{E92126F6-6315-0844-A018-B4278C113B30}"/>
              </a:ext>
            </a:extLst>
          </p:cNvPr>
          <p:cNvSpPr>
            <a:spLocks noGrp="1"/>
          </p:cNvSpPr>
          <p:nvPr>
            <p:ph type="body" sz="quarter" idx="10"/>
          </p:nvPr>
        </p:nvSpPr>
        <p:spPr>
          <a:xfrm>
            <a:off x="409990" y="1444143"/>
            <a:ext cx="11410950" cy="502285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72032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9CE66-7ED1-2B41-BE8E-1F37A0D1EB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5C7AE38-3071-244C-AD1B-49F2F53601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72D4E7C-5878-DE46-A042-43E1CC49DCFF}"/>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5" name="Footer Placeholder 4">
            <a:extLst>
              <a:ext uri="{FF2B5EF4-FFF2-40B4-BE49-F238E27FC236}">
                <a16:creationId xmlns:a16="http://schemas.microsoft.com/office/drawing/2014/main" id="{1177FCA0-4C63-A348-8762-AD7B3274D2B0}"/>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7E2CBFE-411D-2B47-B142-D57B6C7CD7CF}"/>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3256772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3CDD0-783E-C140-82E4-B4F7D12AAB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AE4D0D-6EC5-1249-B026-ACAAC32CB6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60E76B-0B0C-D649-B343-181A78B68FD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9B4DE3-6B5C-E64A-B82B-B8F2B11C2FEA}"/>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6" name="Footer Placeholder 5">
            <a:extLst>
              <a:ext uri="{FF2B5EF4-FFF2-40B4-BE49-F238E27FC236}">
                <a16:creationId xmlns:a16="http://schemas.microsoft.com/office/drawing/2014/main" id="{7EB0A650-9531-F24F-8BB1-9A44DC7BEA77}"/>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2FD7284-62C1-A34D-B0E5-8C23132FD0A0}"/>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508917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DA37-0550-144B-A020-CEAC379922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06D220-B184-CF40-8F8E-BCC1078BA0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FE1AED9-D206-3042-B951-FD62897B0FA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6E1C80C-CE0C-3343-89B1-4BF697B826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5B8DCE7-18CD-A649-BAD2-D9B5F42B16F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FEED2F-F207-0949-8580-308B2714A40B}"/>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8" name="Footer Placeholder 7">
            <a:extLst>
              <a:ext uri="{FF2B5EF4-FFF2-40B4-BE49-F238E27FC236}">
                <a16:creationId xmlns:a16="http://schemas.microsoft.com/office/drawing/2014/main" id="{E8256123-92A8-B648-8BCC-4B75CB1D3B51}"/>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652417B-A8BE-5148-B9A3-BF3E712AEACA}"/>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730058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32C9E-BE45-D74A-983A-18FA50F12C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128E3A4-3C71-EA46-ADCB-3FB004CA5EE9}"/>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4" name="Footer Placeholder 3">
            <a:extLst>
              <a:ext uri="{FF2B5EF4-FFF2-40B4-BE49-F238E27FC236}">
                <a16:creationId xmlns:a16="http://schemas.microsoft.com/office/drawing/2014/main" id="{065C402B-A97B-914A-96ED-E670CE9EAADD}"/>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DE21133B-FFEA-EE40-9478-4ABE6BF782ED}"/>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882170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625C1F-E349-464E-8F8B-B1EA4866CE6E}"/>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3" name="Footer Placeholder 2">
            <a:extLst>
              <a:ext uri="{FF2B5EF4-FFF2-40B4-BE49-F238E27FC236}">
                <a16:creationId xmlns:a16="http://schemas.microsoft.com/office/drawing/2014/main" id="{6524A37C-E16F-BA4A-A0F3-5B2A74F317D0}"/>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34E37649-8EA9-8A49-B545-17F1034BBD80}"/>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3786224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4C23E-89B2-CC46-A3F4-3D07120C75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DE91E6C-D3FC-6D4D-AC21-3C9DABA165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82D6A25-4ACA-C64B-95AD-A54F0991E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4CF2DD9-5594-DD4A-A560-392C76AB8109}"/>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6" name="Footer Placeholder 5">
            <a:extLst>
              <a:ext uri="{FF2B5EF4-FFF2-40B4-BE49-F238E27FC236}">
                <a16:creationId xmlns:a16="http://schemas.microsoft.com/office/drawing/2014/main" id="{2F33B3B1-45CB-D346-96AA-992D9A3E96F9}"/>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3B1C2BA-EB7A-384A-B8AE-CC6A3408B259}"/>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200779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6718F-EC13-C340-B894-134175069D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036D83A-CB5B-C74D-8078-F6AC083B5E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2E6DE12-0901-1949-84EA-4BAA961D65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01A6F2-9A32-234E-A852-A6C03BE0F9CB}"/>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9/13/19</a:t>
            </a:fld>
            <a:endParaRPr lang="en-US"/>
          </a:p>
        </p:txBody>
      </p:sp>
      <p:sp>
        <p:nvSpPr>
          <p:cNvPr id="6" name="Footer Placeholder 5">
            <a:extLst>
              <a:ext uri="{FF2B5EF4-FFF2-40B4-BE49-F238E27FC236}">
                <a16:creationId xmlns:a16="http://schemas.microsoft.com/office/drawing/2014/main" id="{CFCBBF02-98E6-0D49-BCCE-8F71BDFC0676}"/>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6A5C1BF5-C1A3-4A48-9170-395105629999}"/>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247855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BD9A01-9B9E-7A4A-8F1F-BEF8ECAC0502}"/>
              </a:ext>
            </a:extLst>
          </p:cNvPr>
          <p:cNvSpPr>
            <a:spLocks noGrp="1"/>
          </p:cNvSpPr>
          <p:nvPr>
            <p:ph type="body" idx="1"/>
          </p:nvPr>
        </p:nvSpPr>
        <p:spPr>
          <a:xfrm>
            <a:off x="822242" y="1416697"/>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4409D9AA-CAFB-284C-B659-5338573E24BF}"/>
              </a:ext>
            </a:extLst>
          </p:cNvPr>
          <p:cNvSpPr>
            <a:spLocks noGrp="1"/>
          </p:cNvSpPr>
          <p:nvPr>
            <p:ph type="sldNum" sz="quarter" idx="4"/>
          </p:nvPr>
        </p:nvSpPr>
        <p:spPr>
          <a:xfrm>
            <a:off x="197809" y="177605"/>
            <a:ext cx="64039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A58F4A-EA1E-3D44-AD5A-27BAE630CE99}" type="slidenum">
              <a:rPr lang="en-US" smtClean="0"/>
              <a:pPr/>
              <a:t>‹#›</a:t>
            </a:fld>
            <a:endParaRPr lang="en-US" dirty="0"/>
          </a:p>
        </p:txBody>
      </p:sp>
      <p:sp>
        <p:nvSpPr>
          <p:cNvPr id="2" name="Title Placeholder 1">
            <a:extLst>
              <a:ext uri="{FF2B5EF4-FFF2-40B4-BE49-F238E27FC236}">
                <a16:creationId xmlns:a16="http://schemas.microsoft.com/office/drawing/2014/main" id="{DE3FA62A-0D62-AF48-AF99-548AC9AFB97D}"/>
              </a:ext>
            </a:extLst>
          </p:cNvPr>
          <p:cNvSpPr>
            <a:spLocks noGrp="1"/>
          </p:cNvSpPr>
          <p:nvPr>
            <p:ph type="title"/>
          </p:nvPr>
        </p:nvSpPr>
        <p:spPr>
          <a:xfrm>
            <a:off x="200439" y="105664"/>
            <a:ext cx="9750287" cy="832196"/>
          </a:xfrm>
          <a:prstGeom prst="rect">
            <a:avLst/>
          </a:prstGeom>
        </p:spPr>
        <p:txBody>
          <a:bodyPr vert="horz" lIns="91440" tIns="45720" rIns="91440" bIns="45720" rtlCol="0" anchor="ctr">
            <a:normAutofit/>
          </a:bodyPr>
          <a:lstStyle/>
          <a:p>
            <a:r>
              <a:rPr lang="en-US" dirty="0"/>
              <a:t>Click to edit Master title style</a:t>
            </a:r>
          </a:p>
        </p:txBody>
      </p:sp>
      <p:pic>
        <p:nvPicPr>
          <p:cNvPr id="5" name="Picture 4">
            <a:extLst>
              <a:ext uri="{FF2B5EF4-FFF2-40B4-BE49-F238E27FC236}">
                <a16:creationId xmlns:a16="http://schemas.microsoft.com/office/drawing/2014/main" id="{61072A51-768B-A946-8E6F-BD840D183E5C}"/>
              </a:ext>
            </a:extLst>
          </p:cNvPr>
          <p:cNvPicPr>
            <a:picLocks noChangeAspect="1"/>
          </p:cNvPicPr>
          <p:nvPr userDrawn="1"/>
        </p:nvPicPr>
        <p:blipFill>
          <a:blip r:embed="rId13"/>
          <a:stretch>
            <a:fillRect/>
          </a:stretch>
        </p:blipFill>
        <p:spPr>
          <a:xfrm>
            <a:off x="-2" y="11523"/>
            <a:ext cx="12233225" cy="1025540"/>
          </a:xfrm>
          <a:prstGeom prst="rect">
            <a:avLst/>
          </a:prstGeom>
        </p:spPr>
      </p:pic>
      <p:sp>
        <p:nvSpPr>
          <p:cNvPr id="9" name="Rectangle 8">
            <a:extLst>
              <a:ext uri="{FF2B5EF4-FFF2-40B4-BE49-F238E27FC236}">
                <a16:creationId xmlns:a16="http://schemas.microsoft.com/office/drawing/2014/main" id="{61C56A8D-7030-8649-84DE-2A91D24280FA}"/>
              </a:ext>
            </a:extLst>
          </p:cNvPr>
          <p:cNvSpPr/>
          <p:nvPr userDrawn="1"/>
        </p:nvSpPr>
        <p:spPr>
          <a:xfrm>
            <a:off x="9310" y="-21405"/>
            <a:ext cx="12223913" cy="106012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7" name="Picture 6">
            <a:extLst>
              <a:ext uri="{FF2B5EF4-FFF2-40B4-BE49-F238E27FC236}">
                <a16:creationId xmlns:a16="http://schemas.microsoft.com/office/drawing/2014/main" id="{C08C4290-B283-1A40-9852-E23A42583265}"/>
              </a:ext>
            </a:extLst>
          </p:cNvPr>
          <p:cNvPicPr>
            <a:picLocks noChangeAspect="1"/>
          </p:cNvPicPr>
          <p:nvPr userDrawn="1"/>
        </p:nvPicPr>
        <p:blipFill>
          <a:blip r:embed="rId14"/>
          <a:stretch>
            <a:fillRect/>
          </a:stretch>
        </p:blipFill>
        <p:spPr>
          <a:xfrm>
            <a:off x="10817322" y="90977"/>
            <a:ext cx="1270027" cy="1270027"/>
          </a:xfrm>
          <a:prstGeom prst="rect">
            <a:avLst/>
          </a:prstGeom>
        </p:spPr>
      </p:pic>
    </p:spTree>
    <p:extLst>
      <p:ext uri="{BB962C8B-B14F-4D97-AF65-F5344CB8AC3E}">
        <p14:creationId xmlns:p14="http://schemas.microsoft.com/office/powerpoint/2010/main" val="3874448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000" b="0" i="0" kern="1200">
          <a:solidFill>
            <a:schemeClr val="bg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A01EAA3-D616-FF4F-B0EE-E424B15E342D}"/>
              </a:ext>
            </a:extLst>
          </p:cNvPr>
          <p:cNvPicPr>
            <a:picLocks noChangeAspect="1"/>
          </p:cNvPicPr>
          <p:nvPr/>
        </p:nvPicPr>
        <p:blipFill>
          <a:blip r:embed="rId3"/>
          <a:stretch>
            <a:fillRect/>
          </a:stretch>
        </p:blipFill>
        <p:spPr>
          <a:xfrm>
            <a:off x="2827105" y="4607145"/>
            <a:ext cx="6365818" cy="1987550"/>
          </a:xfrm>
          <a:prstGeom prst="rect">
            <a:avLst/>
          </a:prstGeom>
        </p:spPr>
      </p:pic>
      <p:sp>
        <p:nvSpPr>
          <p:cNvPr id="5" name="Title 1">
            <a:extLst>
              <a:ext uri="{FF2B5EF4-FFF2-40B4-BE49-F238E27FC236}">
                <a16:creationId xmlns:a16="http://schemas.microsoft.com/office/drawing/2014/main" id="{118951D6-3FE6-2843-BAF7-68821367BD34}"/>
              </a:ext>
            </a:extLst>
          </p:cNvPr>
          <p:cNvSpPr txBox="1">
            <a:spLocks/>
          </p:cNvSpPr>
          <p:nvPr/>
        </p:nvSpPr>
        <p:spPr>
          <a:xfrm>
            <a:off x="1341094" y="1312000"/>
            <a:ext cx="9337841" cy="2357769"/>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a:t>Static B Matrix Update</a:t>
            </a:r>
            <a:endParaRPr lang="en-US" sz="4800" b="1" dirty="0">
              <a:latin typeface="+mn-lt"/>
            </a:endParaRPr>
          </a:p>
        </p:txBody>
      </p:sp>
      <p:sp>
        <p:nvSpPr>
          <p:cNvPr id="4" name="Title 1">
            <a:extLst>
              <a:ext uri="{FF2B5EF4-FFF2-40B4-BE49-F238E27FC236}">
                <a16:creationId xmlns:a16="http://schemas.microsoft.com/office/drawing/2014/main" id="{8EDAFF70-5303-5C47-A74E-03B305643857}"/>
              </a:ext>
            </a:extLst>
          </p:cNvPr>
          <p:cNvSpPr txBox="1">
            <a:spLocks/>
          </p:cNvSpPr>
          <p:nvPr/>
        </p:nvSpPr>
        <p:spPr>
          <a:xfrm>
            <a:off x="2827105" y="2880243"/>
            <a:ext cx="6365818" cy="1577573"/>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a:latin typeface="Calibri" panose="020F0502020204030204" pitchFamily="34" charset="0"/>
                <a:cs typeface="Calibri" panose="020F0502020204030204" pitchFamily="34" charset="0"/>
              </a:rPr>
              <a:t>Jedi Weekly Meeting</a:t>
            </a:r>
          </a:p>
          <a:p>
            <a:r>
              <a:rPr lang="en-US" sz="2000" dirty="0">
                <a:latin typeface="Calibri" panose="020F0502020204030204" pitchFamily="34" charset="0"/>
                <a:cs typeface="Calibri" panose="020F0502020204030204" pitchFamily="34" charset="0"/>
              </a:rPr>
              <a:t>2019-09-11</a:t>
            </a:r>
          </a:p>
          <a:p>
            <a:endParaRPr lang="en-US" sz="2000" dirty="0"/>
          </a:p>
          <a:p>
            <a:r>
              <a:rPr lang="en-US" sz="2000" dirty="0"/>
              <a:t>Dan, BJ and Benjamin</a:t>
            </a:r>
          </a:p>
        </p:txBody>
      </p:sp>
    </p:spTree>
    <p:extLst>
      <p:ext uri="{BB962C8B-B14F-4D97-AF65-F5344CB8AC3E}">
        <p14:creationId xmlns:p14="http://schemas.microsoft.com/office/powerpoint/2010/main" val="4169418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E8975-E017-5041-B5B7-90709EE8AC88}"/>
              </a:ext>
            </a:extLst>
          </p:cNvPr>
          <p:cNvSpPr>
            <a:spLocks noGrp="1"/>
          </p:cNvSpPr>
          <p:nvPr>
            <p:ph type="title"/>
          </p:nvPr>
        </p:nvSpPr>
        <p:spPr/>
        <p:txBody>
          <a:bodyPr/>
          <a:lstStyle/>
          <a:p>
            <a:r>
              <a:rPr lang="en-US" dirty="0"/>
              <a:t>Status</a:t>
            </a:r>
          </a:p>
        </p:txBody>
      </p:sp>
      <p:pic>
        <p:nvPicPr>
          <p:cNvPr id="5" name="Picture 4">
            <a:extLst>
              <a:ext uri="{FF2B5EF4-FFF2-40B4-BE49-F238E27FC236}">
                <a16:creationId xmlns:a16="http://schemas.microsoft.com/office/drawing/2014/main" id="{0206884B-DF38-7944-963C-0B835708093D}"/>
              </a:ext>
            </a:extLst>
          </p:cNvPr>
          <p:cNvPicPr>
            <a:picLocks noChangeAspect="1"/>
          </p:cNvPicPr>
          <p:nvPr/>
        </p:nvPicPr>
        <p:blipFill>
          <a:blip r:embed="rId2"/>
          <a:stretch>
            <a:fillRect/>
          </a:stretch>
        </p:blipFill>
        <p:spPr>
          <a:xfrm>
            <a:off x="5505193" y="1634430"/>
            <a:ext cx="6235546" cy="4202216"/>
          </a:xfrm>
          <a:prstGeom prst="rect">
            <a:avLst/>
          </a:prstGeom>
        </p:spPr>
      </p:pic>
      <p:sp>
        <p:nvSpPr>
          <p:cNvPr id="6" name="TextBox 5">
            <a:extLst>
              <a:ext uri="{FF2B5EF4-FFF2-40B4-BE49-F238E27FC236}">
                <a16:creationId xmlns:a16="http://schemas.microsoft.com/office/drawing/2014/main" id="{1D7FC98E-7F58-BE40-86E9-8EAFF8140D1B}"/>
              </a:ext>
            </a:extLst>
          </p:cNvPr>
          <p:cNvSpPr txBox="1"/>
          <p:nvPr/>
        </p:nvSpPr>
        <p:spPr>
          <a:xfrm>
            <a:off x="451261" y="1383145"/>
            <a:ext cx="4781313" cy="5632311"/>
          </a:xfrm>
          <a:prstGeom prst="rect">
            <a:avLst/>
          </a:prstGeom>
          <a:noFill/>
        </p:spPr>
        <p:txBody>
          <a:bodyPr wrap="square" rtlCol="0">
            <a:spAutoFit/>
          </a:bodyPr>
          <a:lstStyle/>
          <a:p>
            <a:r>
              <a:rPr lang="en-US" sz="2000" dirty="0"/>
              <a:t>Code is running in fv3-jedi but not working quite properly yet. Magnitude of stream function looks OK, but structure is a bit unrealistic and winds are not correctly recovered with the inverse transform.</a:t>
            </a:r>
          </a:p>
          <a:p>
            <a:endParaRPr lang="en-US" sz="2000" dirty="0"/>
          </a:p>
          <a:p>
            <a:r>
              <a:rPr lang="en-US" sz="2000" dirty="0"/>
              <a:t>Need to look at the A-Grid to A-Grid derivatives.</a:t>
            </a:r>
          </a:p>
          <a:p>
            <a:endParaRPr lang="en-US" sz="2000" dirty="0"/>
          </a:p>
          <a:p>
            <a:r>
              <a:rPr lang="en-US" sz="2000" b="1" u="sng" dirty="0"/>
              <a:t>Timings</a:t>
            </a:r>
            <a:r>
              <a:rPr lang="en-US" sz="2000" dirty="0"/>
              <a:t>:</a:t>
            </a:r>
          </a:p>
          <a:p>
            <a:pPr marL="342900" indent="-342900">
              <a:buFont typeface="Arial" panose="020B0604020202020204" pitchFamily="34" charset="0"/>
              <a:buChar char="•"/>
            </a:pPr>
            <a:r>
              <a:rPr lang="en-US" sz="2000" dirty="0"/>
              <a:t>                         : ~0.91 seconds per model level per variable. Operator building is ~4.1 seconds.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                         : ~0.00008 seconds per level per variable</a:t>
            </a:r>
          </a:p>
          <a:p>
            <a:endParaRPr lang="en-US" sz="2000" dirty="0"/>
          </a:p>
          <a:p>
            <a:endParaRPr lang="en-US" sz="2000" dirty="0"/>
          </a:p>
        </p:txBody>
      </p:sp>
      <p:pic>
        <p:nvPicPr>
          <p:cNvPr id="8" name="Picture 7">
            <a:extLst>
              <a:ext uri="{FF2B5EF4-FFF2-40B4-BE49-F238E27FC236}">
                <a16:creationId xmlns:a16="http://schemas.microsoft.com/office/drawing/2014/main" id="{F6DBAB62-086B-014F-8B92-4DB1B74FD600}"/>
              </a:ext>
            </a:extLst>
          </p:cNvPr>
          <p:cNvPicPr>
            <a:picLocks noChangeAspect="1"/>
          </p:cNvPicPr>
          <p:nvPr/>
        </p:nvPicPr>
        <p:blipFill>
          <a:blip r:embed="rId3"/>
          <a:stretch>
            <a:fillRect/>
          </a:stretch>
        </p:blipFill>
        <p:spPr>
          <a:xfrm>
            <a:off x="876275" y="5704354"/>
            <a:ext cx="1379043" cy="264584"/>
          </a:xfrm>
          <a:prstGeom prst="rect">
            <a:avLst/>
          </a:prstGeom>
        </p:spPr>
      </p:pic>
      <p:pic>
        <p:nvPicPr>
          <p:cNvPr id="9" name="Picture 8">
            <a:extLst>
              <a:ext uri="{FF2B5EF4-FFF2-40B4-BE49-F238E27FC236}">
                <a16:creationId xmlns:a16="http://schemas.microsoft.com/office/drawing/2014/main" id="{8255DB94-8A48-9045-BAAF-E0A26A661CB8}"/>
              </a:ext>
            </a:extLst>
          </p:cNvPr>
          <p:cNvPicPr>
            <a:picLocks noChangeAspect="1"/>
          </p:cNvPicPr>
          <p:nvPr/>
        </p:nvPicPr>
        <p:blipFill>
          <a:blip r:embed="rId4"/>
          <a:stretch>
            <a:fillRect/>
          </a:stretch>
        </p:blipFill>
        <p:spPr>
          <a:xfrm>
            <a:off x="868257" y="4491030"/>
            <a:ext cx="1387061" cy="264584"/>
          </a:xfrm>
          <a:prstGeom prst="rect">
            <a:avLst/>
          </a:prstGeom>
        </p:spPr>
      </p:pic>
    </p:spTree>
    <p:extLst>
      <p:ext uri="{BB962C8B-B14F-4D97-AF65-F5344CB8AC3E}">
        <p14:creationId xmlns:p14="http://schemas.microsoft.com/office/powerpoint/2010/main" val="2580597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BBFBE-E860-344D-ACBB-44C5607A4FC8}"/>
              </a:ext>
            </a:extLst>
          </p:cNvPr>
          <p:cNvSpPr>
            <a:spLocks noGrp="1"/>
          </p:cNvSpPr>
          <p:nvPr>
            <p:ph type="title"/>
          </p:nvPr>
        </p:nvSpPr>
        <p:spPr/>
        <p:txBody>
          <a:bodyPr/>
          <a:lstStyle/>
          <a:p>
            <a:r>
              <a:rPr lang="en-US" dirty="0"/>
              <a:t>Ongoing issues</a:t>
            </a:r>
          </a:p>
        </p:txBody>
      </p:sp>
      <p:sp>
        <p:nvSpPr>
          <p:cNvPr id="3" name="Text Placeholder 2">
            <a:extLst>
              <a:ext uri="{FF2B5EF4-FFF2-40B4-BE49-F238E27FC236}">
                <a16:creationId xmlns:a16="http://schemas.microsoft.com/office/drawing/2014/main" id="{3B432527-CB67-8846-861C-61046F079520}"/>
              </a:ext>
            </a:extLst>
          </p:cNvPr>
          <p:cNvSpPr>
            <a:spLocks noGrp="1"/>
          </p:cNvSpPr>
          <p:nvPr>
            <p:ph type="body" sz="quarter" idx="10"/>
          </p:nvPr>
        </p:nvSpPr>
        <p:spPr>
          <a:xfrm>
            <a:off x="390525" y="1524825"/>
            <a:ext cx="11410950" cy="5022850"/>
          </a:xfrm>
        </p:spPr>
        <p:txBody>
          <a:bodyPr>
            <a:normAutofit/>
          </a:bodyPr>
          <a:lstStyle/>
          <a:p>
            <a:r>
              <a:rPr lang="en-US" sz="2000" dirty="0"/>
              <a:t>Not typical to perform horizontal gradients over two grid boxes from A-Grid to A-grid. D-Grid and C-Grid winds may give higher accuracy and utilize existing routines, but would add complexity elsewhere in the code.</a:t>
            </a:r>
          </a:p>
          <a:p>
            <a:endParaRPr lang="en-US" sz="2000" dirty="0"/>
          </a:p>
          <a:p>
            <a:r>
              <a:rPr lang="en-US" sz="2000" dirty="0"/>
              <a:t>The code runs on a single PE and has no </a:t>
            </a:r>
            <a:r>
              <a:rPr lang="en-US" sz="2000" dirty="0" err="1"/>
              <a:t>openMP</a:t>
            </a:r>
            <a:r>
              <a:rPr lang="en-US" sz="2000" dirty="0"/>
              <a:t>. Domain decomposition is not straightforward due to the multigrid approach. For a 5 grid C96 (100km) hierarchy the coarsest grid (216 grid points, 1600km) is ~0.29% of all grid points. Need to do profiling to figure out where to divert MPI tasks, though not a priority at the moment. For now we can parallelize by level and member.</a:t>
            </a:r>
          </a:p>
          <a:p>
            <a:endParaRPr lang="en-US" sz="2000" dirty="0"/>
          </a:p>
          <a:p>
            <a:r>
              <a:rPr lang="en-US" sz="2000" dirty="0"/>
              <a:t>Helpful to use resolutions that divide nicely, C90 is not good for example.</a:t>
            </a:r>
          </a:p>
          <a:p>
            <a:endParaRPr lang="en-US" sz="2000" dirty="0"/>
          </a:p>
          <a:p>
            <a:r>
              <a:rPr lang="en-US" sz="2000" dirty="0"/>
              <a:t>Restriction and prolongation operators for the multigrid solver are only coded for cubed-sphere, icosahedral hexagons and diamond grids. This covers most of the JEDI groups but wont cover e.g. stretched grid versions of those models. ATLAS could be helpful.</a:t>
            </a:r>
          </a:p>
        </p:txBody>
      </p:sp>
    </p:spTree>
    <p:extLst>
      <p:ext uri="{BB962C8B-B14F-4D97-AF65-F5344CB8AC3E}">
        <p14:creationId xmlns:p14="http://schemas.microsoft.com/office/powerpoint/2010/main" val="2122871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4ABFC-F638-F744-A6C7-A526BCB89529}"/>
              </a:ext>
            </a:extLst>
          </p:cNvPr>
          <p:cNvSpPr>
            <a:spLocks noGrp="1"/>
          </p:cNvSpPr>
          <p:nvPr>
            <p:ph type="title"/>
          </p:nvPr>
        </p:nvSpPr>
        <p:spPr/>
        <p:txBody>
          <a:bodyPr/>
          <a:lstStyle/>
          <a:p>
            <a:r>
              <a:rPr lang="en-US" dirty="0"/>
              <a:t>Introduction</a:t>
            </a:r>
          </a:p>
        </p:txBody>
      </p:sp>
      <p:pic>
        <p:nvPicPr>
          <p:cNvPr id="6" name="Picture 5">
            <a:extLst>
              <a:ext uri="{FF2B5EF4-FFF2-40B4-BE49-F238E27FC236}">
                <a16:creationId xmlns:a16="http://schemas.microsoft.com/office/drawing/2014/main" id="{63E7F9C9-9D52-B14D-8052-730CC1AD5F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5582" y="1555346"/>
            <a:ext cx="6245815" cy="4684361"/>
          </a:xfrm>
          <a:prstGeom prst="rect">
            <a:avLst/>
          </a:prstGeom>
        </p:spPr>
      </p:pic>
      <p:sp>
        <p:nvSpPr>
          <p:cNvPr id="8" name="TextBox 7">
            <a:extLst>
              <a:ext uri="{FF2B5EF4-FFF2-40B4-BE49-F238E27FC236}">
                <a16:creationId xmlns:a16="http://schemas.microsoft.com/office/drawing/2014/main" id="{F35C57A1-37DB-8047-A26C-8F86535E2456}"/>
              </a:ext>
            </a:extLst>
          </p:cNvPr>
          <p:cNvSpPr txBox="1"/>
          <p:nvPr/>
        </p:nvSpPr>
        <p:spPr>
          <a:xfrm>
            <a:off x="603181" y="1690062"/>
            <a:ext cx="4183825" cy="4401205"/>
          </a:xfrm>
          <a:prstGeom prst="rect">
            <a:avLst/>
          </a:prstGeom>
          <a:noFill/>
        </p:spPr>
        <p:txBody>
          <a:bodyPr wrap="square" rtlCol="0">
            <a:spAutoFit/>
          </a:bodyPr>
          <a:lstStyle/>
          <a:p>
            <a:r>
              <a:rPr lang="en-US" sz="2000" dirty="0"/>
              <a:t>As shown in Lorenc and </a:t>
            </a:r>
            <a:r>
              <a:rPr lang="en-US" sz="2000" dirty="0" err="1"/>
              <a:t>Jardak</a:t>
            </a:r>
            <a:r>
              <a:rPr lang="en-US" sz="2000" dirty="0"/>
              <a:t> (2018) having a static B matrix gives better performance for the Met Office UM than having a pure ensemble B matrix.</a:t>
            </a:r>
          </a:p>
          <a:p>
            <a:endParaRPr lang="en-US" sz="2000" dirty="0"/>
          </a:p>
          <a:p>
            <a:r>
              <a:rPr lang="en-US" sz="2000" dirty="0"/>
              <a:t>The figure to the right shows a measure of forecast skill with various weights given to the static and  ensemble components of the B matrix. The highest skill comes from using a weight of 0.7. </a:t>
            </a:r>
          </a:p>
          <a:p>
            <a:endParaRPr lang="en-US" sz="2000" dirty="0"/>
          </a:p>
          <a:p>
            <a:r>
              <a:rPr lang="en-US" sz="2000" dirty="0"/>
              <a:t>Of course this all relies on having a good static B model.</a:t>
            </a:r>
          </a:p>
        </p:txBody>
      </p:sp>
    </p:spTree>
    <p:extLst>
      <p:ext uri="{BB962C8B-B14F-4D97-AF65-F5344CB8AC3E}">
        <p14:creationId xmlns:p14="http://schemas.microsoft.com/office/powerpoint/2010/main" val="1337970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3192AD1-21E1-1F47-9678-5542C60887C2}"/>
              </a:ext>
            </a:extLst>
          </p:cNvPr>
          <p:cNvSpPr txBox="1"/>
          <p:nvPr/>
        </p:nvSpPr>
        <p:spPr>
          <a:xfrm>
            <a:off x="412741" y="1111456"/>
            <a:ext cx="11198877" cy="5632311"/>
          </a:xfrm>
          <a:prstGeom prst="rect">
            <a:avLst/>
          </a:prstGeom>
          <a:noFill/>
        </p:spPr>
        <p:txBody>
          <a:bodyPr wrap="square" rtlCol="0">
            <a:spAutoFit/>
          </a:bodyPr>
          <a:lstStyle/>
          <a:p>
            <a:r>
              <a:rPr lang="en-US" sz="2000" dirty="0"/>
              <a:t>B is often written as a product of standard deviation and correlation matrices.</a:t>
            </a:r>
          </a:p>
          <a:p>
            <a:endParaRPr lang="en-US" sz="2000" dirty="0"/>
          </a:p>
          <a:p>
            <a:endParaRPr lang="en-US" sz="2000" dirty="0"/>
          </a:p>
          <a:p>
            <a:endParaRPr lang="en-US" sz="2000" dirty="0"/>
          </a:p>
          <a:p>
            <a:r>
              <a:rPr lang="en-US" sz="2000" dirty="0"/>
              <a:t>We could attempt to model these multivariate matrices directly using BUMP. However, this is not a sensible approach (</a:t>
            </a:r>
            <a:r>
              <a:rPr lang="en-US" sz="2000" dirty="0" err="1"/>
              <a:t>Derber</a:t>
            </a:r>
            <a:r>
              <a:rPr lang="en-US" sz="2000" dirty="0"/>
              <a:t> &amp; </a:t>
            </a:r>
            <a:r>
              <a:rPr lang="en-US" sz="2000" dirty="0" err="1"/>
              <a:t>Bouttier</a:t>
            </a:r>
            <a:r>
              <a:rPr lang="en-US" sz="2000" dirty="0"/>
              <a:t>, 1999).</a:t>
            </a:r>
          </a:p>
          <a:p>
            <a:endParaRPr lang="en-US" sz="2000" dirty="0"/>
          </a:p>
          <a:p>
            <a:r>
              <a:rPr lang="en-US" sz="2000" dirty="0"/>
              <a:t>Instead the general practice is to model these operators univariately by transforming unbalanced model variables into balanced variables. This makes cross covariances zero.</a:t>
            </a:r>
          </a:p>
          <a:p>
            <a:endParaRPr lang="en-US" sz="2000" dirty="0"/>
          </a:p>
          <a:p>
            <a:endParaRPr lang="en-US" sz="2000" dirty="0"/>
          </a:p>
          <a:p>
            <a:endParaRPr lang="en-US" sz="2000" dirty="0"/>
          </a:p>
          <a:p>
            <a:endParaRPr lang="en-US" sz="2000" dirty="0"/>
          </a:p>
          <a:p>
            <a:endParaRPr lang="en-US" sz="2000" dirty="0"/>
          </a:p>
          <a:p>
            <a:r>
              <a:rPr lang="en-US" sz="2000" dirty="0"/>
              <a:t>There is typically a series of </a:t>
            </a:r>
            <a:r>
              <a:rPr lang="en-US" sz="2000" i="1" dirty="0"/>
              <a:t>K </a:t>
            </a:r>
            <a:r>
              <a:rPr lang="en-US" sz="2000" dirty="0"/>
              <a:t>operators handling horizontal (Dan and BJ) and vertical balance (Benjamin). </a:t>
            </a:r>
          </a:p>
          <a:p>
            <a:endParaRPr lang="en-US" sz="2000" dirty="0"/>
          </a:p>
          <a:p>
            <a:r>
              <a:rPr lang="en-US" sz="2000" dirty="0"/>
              <a:t>In most operational centers the variables stream function and velocity potential are used. They have have convenient balance characteristics but introduce mathematical complexity.</a:t>
            </a:r>
          </a:p>
        </p:txBody>
      </p:sp>
      <p:sp>
        <p:nvSpPr>
          <p:cNvPr id="2" name="Title 1">
            <a:extLst>
              <a:ext uri="{FF2B5EF4-FFF2-40B4-BE49-F238E27FC236}">
                <a16:creationId xmlns:a16="http://schemas.microsoft.com/office/drawing/2014/main" id="{8C857E6F-65EE-A74C-B3F5-236D73CDBE8C}"/>
              </a:ext>
            </a:extLst>
          </p:cNvPr>
          <p:cNvSpPr>
            <a:spLocks noGrp="1"/>
          </p:cNvSpPr>
          <p:nvPr>
            <p:ph type="title"/>
          </p:nvPr>
        </p:nvSpPr>
        <p:spPr/>
        <p:txBody>
          <a:bodyPr/>
          <a:lstStyle/>
          <a:p>
            <a:r>
              <a:rPr lang="en-US" dirty="0"/>
              <a:t>Static B</a:t>
            </a:r>
          </a:p>
        </p:txBody>
      </p:sp>
      <p:sp>
        <p:nvSpPr>
          <p:cNvPr id="7" name="Left Brace 6">
            <a:extLst>
              <a:ext uri="{FF2B5EF4-FFF2-40B4-BE49-F238E27FC236}">
                <a16:creationId xmlns:a16="http://schemas.microsoft.com/office/drawing/2014/main" id="{E01F4F02-4068-7642-BFCC-9E9068DC107E}"/>
              </a:ext>
            </a:extLst>
          </p:cNvPr>
          <p:cNvSpPr/>
          <p:nvPr/>
        </p:nvSpPr>
        <p:spPr>
          <a:xfrm rot="16200000">
            <a:off x="6192695" y="4301709"/>
            <a:ext cx="233652" cy="10073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529FA15E-B3C9-3B46-A4CA-70DBC6C80B48}"/>
              </a:ext>
            </a:extLst>
          </p:cNvPr>
          <p:cNvSpPr txBox="1"/>
          <p:nvPr/>
        </p:nvSpPr>
        <p:spPr>
          <a:xfrm>
            <a:off x="5916708" y="4947048"/>
            <a:ext cx="896471" cy="369332"/>
          </a:xfrm>
          <a:prstGeom prst="rect">
            <a:avLst/>
          </a:prstGeom>
          <a:noFill/>
        </p:spPr>
        <p:txBody>
          <a:bodyPr wrap="square" rtlCol="0">
            <a:spAutoFit/>
          </a:bodyPr>
          <a:lstStyle/>
          <a:p>
            <a:r>
              <a:rPr lang="en-US" dirty="0"/>
              <a:t>BUMP</a:t>
            </a:r>
          </a:p>
        </p:txBody>
      </p:sp>
      <p:sp>
        <p:nvSpPr>
          <p:cNvPr id="9" name="Left Brace 8">
            <a:extLst>
              <a:ext uri="{FF2B5EF4-FFF2-40B4-BE49-F238E27FC236}">
                <a16:creationId xmlns:a16="http://schemas.microsoft.com/office/drawing/2014/main" id="{BD2507DC-9F55-3D4C-B4E4-960F2AFDA8D8}"/>
              </a:ext>
            </a:extLst>
          </p:cNvPr>
          <p:cNvSpPr/>
          <p:nvPr/>
        </p:nvSpPr>
        <p:spPr>
          <a:xfrm rot="16200000">
            <a:off x="7783421" y="3843799"/>
            <a:ext cx="233652" cy="192313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C70CD7AB-AE08-CC47-AC43-15C135DA2E6B}"/>
              </a:ext>
            </a:extLst>
          </p:cNvPr>
          <p:cNvSpPr txBox="1"/>
          <p:nvPr/>
        </p:nvSpPr>
        <p:spPr>
          <a:xfrm>
            <a:off x="7150302" y="4947048"/>
            <a:ext cx="1711512" cy="369332"/>
          </a:xfrm>
          <a:prstGeom prst="rect">
            <a:avLst/>
          </a:prstGeom>
          <a:noFill/>
        </p:spPr>
        <p:txBody>
          <a:bodyPr wrap="square" rtlCol="0">
            <a:spAutoFit/>
          </a:bodyPr>
          <a:lstStyle/>
          <a:p>
            <a:r>
              <a:rPr lang="en-US" dirty="0"/>
              <a:t>BUMP + Models</a:t>
            </a:r>
          </a:p>
        </p:txBody>
      </p:sp>
      <p:pic>
        <p:nvPicPr>
          <p:cNvPr id="11" name="Picture 10">
            <a:extLst>
              <a:ext uri="{FF2B5EF4-FFF2-40B4-BE49-F238E27FC236}">
                <a16:creationId xmlns:a16="http://schemas.microsoft.com/office/drawing/2014/main" id="{84206423-2C54-864E-BFF0-AB5B262EB4F8}"/>
              </a:ext>
            </a:extLst>
          </p:cNvPr>
          <p:cNvPicPr>
            <a:picLocks noChangeAspect="1"/>
          </p:cNvPicPr>
          <p:nvPr/>
        </p:nvPicPr>
        <p:blipFill>
          <a:blip r:embed="rId3"/>
          <a:stretch>
            <a:fillRect/>
          </a:stretch>
        </p:blipFill>
        <p:spPr>
          <a:xfrm>
            <a:off x="5027929" y="1729118"/>
            <a:ext cx="1968500" cy="355600"/>
          </a:xfrm>
          <a:prstGeom prst="rect">
            <a:avLst/>
          </a:prstGeom>
        </p:spPr>
      </p:pic>
      <p:pic>
        <p:nvPicPr>
          <p:cNvPr id="12" name="Picture 11">
            <a:extLst>
              <a:ext uri="{FF2B5EF4-FFF2-40B4-BE49-F238E27FC236}">
                <a16:creationId xmlns:a16="http://schemas.microsoft.com/office/drawing/2014/main" id="{7291FBB4-E593-4141-9F83-DB21B4190081}"/>
              </a:ext>
            </a:extLst>
          </p:cNvPr>
          <p:cNvPicPr>
            <a:picLocks noChangeAspect="1"/>
          </p:cNvPicPr>
          <p:nvPr/>
        </p:nvPicPr>
        <p:blipFill>
          <a:blip r:embed="rId4"/>
          <a:stretch>
            <a:fillRect/>
          </a:stretch>
        </p:blipFill>
        <p:spPr>
          <a:xfrm>
            <a:off x="3006354" y="4113685"/>
            <a:ext cx="5802777" cy="508803"/>
          </a:xfrm>
          <a:prstGeom prst="rect">
            <a:avLst/>
          </a:prstGeom>
        </p:spPr>
      </p:pic>
    </p:spTree>
    <p:extLst>
      <p:ext uri="{BB962C8B-B14F-4D97-AF65-F5344CB8AC3E}">
        <p14:creationId xmlns:p14="http://schemas.microsoft.com/office/powerpoint/2010/main" val="3807197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E8A28-A49D-FF40-B0FA-EFB1ECA01021}"/>
              </a:ext>
            </a:extLst>
          </p:cNvPr>
          <p:cNvSpPr>
            <a:spLocks noGrp="1"/>
          </p:cNvSpPr>
          <p:nvPr>
            <p:ph type="title"/>
          </p:nvPr>
        </p:nvSpPr>
        <p:spPr/>
        <p:txBody>
          <a:bodyPr/>
          <a:lstStyle/>
          <a:p>
            <a:r>
              <a:rPr lang="en-US" dirty="0"/>
              <a:t>Stream function and velocity potential</a:t>
            </a:r>
          </a:p>
        </p:txBody>
      </p:sp>
      <p:sp>
        <p:nvSpPr>
          <p:cNvPr id="3" name="Text Placeholder 2">
            <a:extLst>
              <a:ext uri="{FF2B5EF4-FFF2-40B4-BE49-F238E27FC236}">
                <a16:creationId xmlns:a16="http://schemas.microsoft.com/office/drawing/2014/main" id="{506D18A8-1C8B-8D42-B06A-360CC5B66DA6}"/>
              </a:ext>
            </a:extLst>
          </p:cNvPr>
          <p:cNvSpPr>
            <a:spLocks noGrp="1"/>
          </p:cNvSpPr>
          <p:nvPr>
            <p:ph type="body" sz="quarter" idx="10"/>
          </p:nvPr>
        </p:nvSpPr>
        <p:spPr/>
        <p:txBody>
          <a:bodyPr>
            <a:normAutofit/>
          </a:bodyPr>
          <a:lstStyle/>
          <a:p>
            <a:pPr marL="0" indent="0">
              <a:buNone/>
            </a:pPr>
            <a:endParaRPr lang="en-US" sz="2000" dirty="0"/>
          </a:p>
          <a:p>
            <a:pPr marL="0" indent="0">
              <a:buNone/>
            </a:pPr>
            <a:r>
              <a:rPr lang="en-US" sz="2000" dirty="0"/>
              <a:t>First compute vorticity and divergence</a:t>
            </a:r>
          </a:p>
          <a:p>
            <a:endParaRPr lang="en-US" sz="2000" dirty="0"/>
          </a:p>
          <a:p>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r>
              <a:rPr lang="en-US" sz="2000" dirty="0"/>
              <a:t>Then solve the inverse Laplacian (Poisson equation):</a:t>
            </a:r>
          </a:p>
        </p:txBody>
      </p:sp>
      <p:pic>
        <p:nvPicPr>
          <p:cNvPr id="5" name="Picture 4">
            <a:extLst>
              <a:ext uri="{FF2B5EF4-FFF2-40B4-BE49-F238E27FC236}">
                <a16:creationId xmlns:a16="http://schemas.microsoft.com/office/drawing/2014/main" id="{F68860FE-F0BD-4640-948C-D49F28D9A1BD}"/>
              </a:ext>
            </a:extLst>
          </p:cNvPr>
          <p:cNvPicPr>
            <a:picLocks noChangeAspect="1"/>
          </p:cNvPicPr>
          <p:nvPr/>
        </p:nvPicPr>
        <p:blipFill>
          <a:blip r:embed="rId3"/>
          <a:stretch>
            <a:fillRect/>
          </a:stretch>
        </p:blipFill>
        <p:spPr>
          <a:xfrm>
            <a:off x="4788239" y="2186736"/>
            <a:ext cx="1998043" cy="1709864"/>
          </a:xfrm>
          <a:prstGeom prst="rect">
            <a:avLst/>
          </a:prstGeom>
        </p:spPr>
      </p:pic>
      <p:pic>
        <p:nvPicPr>
          <p:cNvPr id="6" name="Picture 5">
            <a:extLst>
              <a:ext uri="{FF2B5EF4-FFF2-40B4-BE49-F238E27FC236}">
                <a16:creationId xmlns:a16="http://schemas.microsoft.com/office/drawing/2014/main" id="{CFB88987-324A-6B4A-A240-C82C5685F37B}"/>
              </a:ext>
            </a:extLst>
          </p:cNvPr>
          <p:cNvPicPr>
            <a:picLocks noChangeAspect="1"/>
          </p:cNvPicPr>
          <p:nvPr/>
        </p:nvPicPr>
        <p:blipFill>
          <a:blip r:embed="rId4"/>
          <a:stretch>
            <a:fillRect/>
          </a:stretch>
        </p:blipFill>
        <p:spPr>
          <a:xfrm>
            <a:off x="5075582" y="4929021"/>
            <a:ext cx="1672190" cy="969672"/>
          </a:xfrm>
          <a:prstGeom prst="rect">
            <a:avLst/>
          </a:prstGeom>
        </p:spPr>
      </p:pic>
      <p:sp>
        <p:nvSpPr>
          <p:cNvPr id="7" name="TextBox 6">
            <a:extLst>
              <a:ext uri="{FF2B5EF4-FFF2-40B4-BE49-F238E27FC236}">
                <a16:creationId xmlns:a16="http://schemas.microsoft.com/office/drawing/2014/main" id="{0C42C7A9-12AE-3841-B47C-E4423CF20E0B}"/>
              </a:ext>
            </a:extLst>
          </p:cNvPr>
          <p:cNvSpPr txBox="1"/>
          <p:nvPr/>
        </p:nvSpPr>
        <p:spPr>
          <a:xfrm>
            <a:off x="7307687" y="4929021"/>
            <a:ext cx="4256783" cy="1015663"/>
          </a:xfrm>
          <a:prstGeom prst="rect">
            <a:avLst/>
          </a:prstGeom>
          <a:noFill/>
        </p:spPr>
        <p:txBody>
          <a:bodyPr wrap="square" rtlCol="0">
            <a:spAutoFit/>
          </a:bodyPr>
          <a:lstStyle/>
          <a:p>
            <a:r>
              <a:rPr lang="en-US" sz="2000" dirty="0"/>
              <a:t>This is not easy to solve on the kinds of grids used in modern models, e.g. cubed sphere or icosahedral hexagons.</a:t>
            </a:r>
          </a:p>
        </p:txBody>
      </p:sp>
    </p:spTree>
    <p:extLst>
      <p:ext uri="{BB962C8B-B14F-4D97-AF65-F5344CB8AC3E}">
        <p14:creationId xmlns:p14="http://schemas.microsoft.com/office/powerpoint/2010/main" val="4474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E8A28-A49D-FF40-B0FA-EFB1ECA01021}"/>
              </a:ext>
            </a:extLst>
          </p:cNvPr>
          <p:cNvSpPr>
            <a:spLocks noGrp="1"/>
          </p:cNvSpPr>
          <p:nvPr>
            <p:ph type="title"/>
          </p:nvPr>
        </p:nvSpPr>
        <p:spPr/>
        <p:txBody>
          <a:bodyPr/>
          <a:lstStyle/>
          <a:p>
            <a:r>
              <a:rPr lang="en-US" dirty="0"/>
              <a:t>Stream function and velocity potential</a:t>
            </a:r>
          </a:p>
        </p:txBody>
      </p:sp>
      <p:sp>
        <p:nvSpPr>
          <p:cNvPr id="3" name="Text Placeholder 2">
            <a:extLst>
              <a:ext uri="{FF2B5EF4-FFF2-40B4-BE49-F238E27FC236}">
                <a16:creationId xmlns:a16="http://schemas.microsoft.com/office/drawing/2014/main" id="{506D18A8-1C8B-8D42-B06A-360CC5B66DA6}"/>
              </a:ext>
            </a:extLst>
          </p:cNvPr>
          <p:cNvSpPr>
            <a:spLocks noGrp="1"/>
          </p:cNvSpPr>
          <p:nvPr>
            <p:ph type="body" sz="quarter" idx="10"/>
          </p:nvPr>
        </p:nvSpPr>
        <p:spPr/>
        <p:txBody>
          <a:bodyPr>
            <a:normAutofit lnSpcReduction="10000"/>
          </a:bodyPr>
          <a:lstStyle/>
          <a:p>
            <a:pPr marL="0" indent="0">
              <a:buNone/>
            </a:pPr>
            <a:r>
              <a:rPr lang="en-US" sz="2000" dirty="0"/>
              <a:t>Getting from stream function and velocity potential to winds is easy:</a:t>
            </a:r>
          </a:p>
          <a:p>
            <a:endParaRPr lang="en-US" sz="2000" dirty="0"/>
          </a:p>
          <a:p>
            <a:endParaRPr lang="en-US" sz="2000" dirty="0"/>
          </a:p>
          <a:p>
            <a:endParaRPr lang="en-US" sz="2000" dirty="0"/>
          </a:p>
          <a:p>
            <a:endParaRPr lang="en-US" sz="2000" dirty="0"/>
          </a:p>
          <a:p>
            <a:endParaRPr lang="en-US" sz="2000" dirty="0"/>
          </a:p>
          <a:p>
            <a:endParaRPr lang="en-US" sz="2000" dirty="0"/>
          </a:p>
          <a:p>
            <a:pPr marL="0" indent="0">
              <a:buNone/>
            </a:pPr>
            <a:r>
              <a:rPr lang="en-US" sz="2000" dirty="0"/>
              <a:t>Thankfully with linear balance this is and its adjoint is all we need during the minimization.</a:t>
            </a:r>
          </a:p>
          <a:p>
            <a:pPr marL="0" indent="0">
              <a:buNone/>
            </a:pPr>
            <a:endParaRPr lang="en-US" sz="2000" dirty="0"/>
          </a:p>
          <a:p>
            <a:r>
              <a:rPr lang="en-US" sz="2000" dirty="0"/>
              <a:t>We still need to convert perturbations to stream function in order to construct the correlation model but efficiency is not a primary concern since it’s done offline.</a:t>
            </a:r>
          </a:p>
          <a:p>
            <a:endParaRPr lang="en-US" sz="2000" dirty="0"/>
          </a:p>
          <a:p>
            <a:r>
              <a:rPr lang="en-US" sz="2000" dirty="0"/>
              <a:t>In the future we would like to support a nonlinear balance method and that would require solving the Poisson equation (and a Helmholtz equation) during the minimization and having an adjoint of the solvers.</a:t>
            </a:r>
          </a:p>
        </p:txBody>
      </p:sp>
      <p:pic>
        <p:nvPicPr>
          <p:cNvPr id="4" name="Picture 3">
            <a:extLst>
              <a:ext uri="{FF2B5EF4-FFF2-40B4-BE49-F238E27FC236}">
                <a16:creationId xmlns:a16="http://schemas.microsoft.com/office/drawing/2014/main" id="{3E6C99A7-F1DE-BC4F-8ECC-62A5EDD71E3B}"/>
              </a:ext>
            </a:extLst>
          </p:cNvPr>
          <p:cNvPicPr>
            <a:picLocks noChangeAspect="1"/>
          </p:cNvPicPr>
          <p:nvPr/>
        </p:nvPicPr>
        <p:blipFill>
          <a:blip r:embed="rId2"/>
          <a:stretch>
            <a:fillRect/>
          </a:stretch>
        </p:blipFill>
        <p:spPr>
          <a:xfrm>
            <a:off x="4829521" y="2030680"/>
            <a:ext cx="2532958" cy="1818010"/>
          </a:xfrm>
          <a:prstGeom prst="rect">
            <a:avLst/>
          </a:prstGeom>
        </p:spPr>
      </p:pic>
      <p:sp>
        <p:nvSpPr>
          <p:cNvPr id="5" name="TextBox 4">
            <a:extLst>
              <a:ext uri="{FF2B5EF4-FFF2-40B4-BE49-F238E27FC236}">
                <a16:creationId xmlns:a16="http://schemas.microsoft.com/office/drawing/2014/main" id="{2E60BC13-EBEE-564B-92A1-C493C7A00E68}"/>
              </a:ext>
            </a:extLst>
          </p:cNvPr>
          <p:cNvSpPr txBox="1"/>
          <p:nvPr/>
        </p:nvSpPr>
        <p:spPr>
          <a:xfrm>
            <a:off x="7843548" y="2585742"/>
            <a:ext cx="1476916" cy="707886"/>
          </a:xfrm>
          <a:prstGeom prst="rect">
            <a:avLst/>
          </a:prstGeom>
          <a:noFill/>
          <a:ln>
            <a:solidFill>
              <a:schemeClr val="bg2">
                <a:lumMod val="75000"/>
              </a:schemeClr>
            </a:solidFill>
          </a:ln>
        </p:spPr>
        <p:txBody>
          <a:bodyPr wrap="square" rtlCol="0">
            <a:spAutoFit/>
          </a:bodyPr>
          <a:lstStyle/>
          <a:p>
            <a:r>
              <a:rPr lang="en-US" sz="2000" dirty="0"/>
              <a:t>In Cartesian coordinates</a:t>
            </a:r>
          </a:p>
        </p:txBody>
      </p:sp>
    </p:spTree>
    <p:extLst>
      <p:ext uri="{BB962C8B-B14F-4D97-AF65-F5344CB8AC3E}">
        <p14:creationId xmlns:p14="http://schemas.microsoft.com/office/powerpoint/2010/main" val="3780386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5FA61-8CC3-204C-873E-D53931AF2F5A}"/>
              </a:ext>
            </a:extLst>
          </p:cNvPr>
          <p:cNvSpPr>
            <a:spLocks noGrp="1"/>
          </p:cNvSpPr>
          <p:nvPr>
            <p:ph type="title"/>
          </p:nvPr>
        </p:nvSpPr>
        <p:spPr/>
        <p:txBody>
          <a:bodyPr/>
          <a:lstStyle/>
          <a:p>
            <a:r>
              <a:rPr lang="en-US" dirty="0"/>
              <a:t>Approach</a:t>
            </a:r>
          </a:p>
        </p:txBody>
      </p:sp>
      <p:sp>
        <p:nvSpPr>
          <p:cNvPr id="3" name="Text Placeholder 2">
            <a:extLst>
              <a:ext uri="{FF2B5EF4-FFF2-40B4-BE49-F238E27FC236}">
                <a16:creationId xmlns:a16="http://schemas.microsoft.com/office/drawing/2014/main" id="{FD5BD26C-9B89-604B-9E26-9D7646EE2AF9}"/>
              </a:ext>
            </a:extLst>
          </p:cNvPr>
          <p:cNvSpPr>
            <a:spLocks noGrp="1"/>
          </p:cNvSpPr>
          <p:nvPr>
            <p:ph type="body" sz="quarter" idx="10"/>
          </p:nvPr>
        </p:nvSpPr>
        <p:spPr>
          <a:xfrm>
            <a:off x="200439" y="1218512"/>
            <a:ext cx="11410950" cy="5533824"/>
          </a:xfrm>
        </p:spPr>
        <p:txBody>
          <a:bodyPr>
            <a:noAutofit/>
          </a:bodyPr>
          <a:lstStyle/>
          <a:p>
            <a:pPr>
              <a:lnSpc>
                <a:spcPct val="120000"/>
              </a:lnSpc>
              <a:spcBef>
                <a:spcPts val="0"/>
              </a:spcBef>
            </a:pPr>
            <a:r>
              <a:rPr lang="en-US" sz="1800" dirty="0"/>
              <a:t>Interpolate to a latitude/longitude, Gaussian or spectral grid and use existing static B matrix operators.</a:t>
            </a:r>
          </a:p>
          <a:p>
            <a:pPr marL="461963" indent="0">
              <a:lnSpc>
                <a:spcPct val="120000"/>
              </a:lnSpc>
              <a:spcBef>
                <a:spcPts val="0"/>
              </a:spcBef>
              <a:buNone/>
            </a:pPr>
            <a:r>
              <a:rPr lang="en-US" sz="1800" dirty="0"/>
              <a:t>😁  Easy</a:t>
            </a:r>
          </a:p>
          <a:p>
            <a:pPr marL="461963" indent="0">
              <a:lnSpc>
                <a:spcPct val="120000"/>
              </a:lnSpc>
              <a:spcBef>
                <a:spcPts val="0"/>
              </a:spcBef>
              <a:buNone/>
            </a:pPr>
            <a:r>
              <a:rPr lang="en-US" sz="1800" dirty="0"/>
              <a:t>⚠️  These solvers typically suffer from scalability issues. </a:t>
            </a:r>
          </a:p>
          <a:p>
            <a:pPr marL="461963" indent="0">
              <a:lnSpc>
                <a:spcPct val="120000"/>
              </a:lnSpc>
              <a:spcBef>
                <a:spcPts val="0"/>
              </a:spcBef>
              <a:buNone/>
            </a:pPr>
            <a:r>
              <a:rPr lang="en-US" sz="1800" dirty="0"/>
              <a:t>⚠️  Additional damping from interpolation.</a:t>
            </a:r>
          </a:p>
          <a:p>
            <a:pPr>
              <a:lnSpc>
                <a:spcPct val="120000"/>
              </a:lnSpc>
              <a:spcBef>
                <a:spcPts val="0"/>
              </a:spcBef>
            </a:pPr>
            <a:r>
              <a:rPr lang="en-US" sz="1800" dirty="0"/>
              <a:t>Interpolate to </a:t>
            </a:r>
            <a:r>
              <a:rPr lang="en-US" sz="1800" dirty="0" err="1"/>
              <a:t>lat</a:t>
            </a:r>
            <a:r>
              <a:rPr lang="en-US" sz="1800" dirty="0"/>
              <a:t>/</a:t>
            </a:r>
            <a:r>
              <a:rPr lang="en-US" sz="1800" dirty="0" err="1"/>
              <a:t>lon</a:t>
            </a:r>
            <a:r>
              <a:rPr lang="en-US" sz="1800" dirty="0"/>
              <a:t> </a:t>
            </a:r>
            <a:r>
              <a:rPr lang="en-US" sz="1800" dirty="0" err="1"/>
              <a:t>etc</a:t>
            </a:r>
            <a:r>
              <a:rPr lang="en-US" sz="1800" dirty="0"/>
              <a:t> just for the variable transforms.</a:t>
            </a:r>
          </a:p>
          <a:p>
            <a:pPr marL="461962" indent="0">
              <a:lnSpc>
                <a:spcPct val="120000"/>
              </a:lnSpc>
              <a:spcBef>
                <a:spcPts val="0"/>
              </a:spcBef>
              <a:buNone/>
            </a:pPr>
            <a:r>
              <a:rPr lang="en-US" sz="1800" dirty="0"/>
              <a:t>😁  Easy and can use existing tools e.g. NCL.</a:t>
            </a:r>
          </a:p>
          <a:p>
            <a:pPr marL="461962" indent="0">
              <a:lnSpc>
                <a:spcPct val="120000"/>
              </a:lnSpc>
              <a:spcBef>
                <a:spcPts val="0"/>
              </a:spcBef>
              <a:buNone/>
            </a:pPr>
            <a:r>
              <a:rPr lang="en-US" sz="1800" dirty="0"/>
              <a:t>⚠️  Scalability concerns.</a:t>
            </a:r>
          </a:p>
          <a:p>
            <a:pPr>
              <a:lnSpc>
                <a:spcPct val="120000"/>
              </a:lnSpc>
              <a:spcBef>
                <a:spcPts val="0"/>
              </a:spcBef>
            </a:pPr>
            <a:r>
              <a:rPr lang="en-US" sz="1800" dirty="0"/>
              <a:t>Use sophisticated external library e.g. </a:t>
            </a:r>
            <a:r>
              <a:rPr lang="en-US" sz="1800" dirty="0" err="1"/>
              <a:t>FEniCS</a:t>
            </a:r>
            <a:r>
              <a:rPr lang="en-US" sz="1800" dirty="0"/>
              <a:t>,  </a:t>
            </a:r>
            <a:r>
              <a:rPr lang="en-US" sz="1800" dirty="0" err="1"/>
              <a:t>Trilinos</a:t>
            </a:r>
            <a:r>
              <a:rPr lang="en-US" sz="1800" dirty="0"/>
              <a:t>, </a:t>
            </a:r>
            <a:r>
              <a:rPr lang="en-US" sz="1800" dirty="0" err="1"/>
              <a:t>PETSc</a:t>
            </a:r>
            <a:r>
              <a:rPr lang="en-US" sz="1800" dirty="0"/>
              <a:t>/Tao to perform the transforms.</a:t>
            </a:r>
          </a:p>
          <a:p>
            <a:pPr marL="461962" indent="0">
              <a:lnSpc>
                <a:spcPct val="120000"/>
              </a:lnSpc>
              <a:spcBef>
                <a:spcPts val="0"/>
              </a:spcBef>
              <a:buNone/>
            </a:pPr>
            <a:r>
              <a:rPr lang="en-US" sz="1800" dirty="0"/>
              <a:t>😁  Fast, well coded and easy to use</a:t>
            </a:r>
          </a:p>
          <a:p>
            <a:pPr marL="461962" indent="0">
              <a:lnSpc>
                <a:spcPct val="120000"/>
              </a:lnSpc>
              <a:spcBef>
                <a:spcPts val="0"/>
              </a:spcBef>
              <a:buNone/>
            </a:pPr>
            <a:r>
              <a:rPr lang="en-US" sz="1800" dirty="0"/>
              <a:t>⚠️  Adds dependency on massive library outside of our control.</a:t>
            </a:r>
          </a:p>
          <a:p>
            <a:pPr marL="461962" indent="0">
              <a:lnSpc>
                <a:spcPct val="120000"/>
              </a:lnSpc>
              <a:spcBef>
                <a:spcPts val="0"/>
              </a:spcBef>
              <a:buNone/>
            </a:pPr>
            <a:r>
              <a:rPr lang="en-US" sz="1800" dirty="0"/>
              <a:t>⚠️  Use e.g. Python APIs making integration into JEDI tricky.</a:t>
            </a:r>
          </a:p>
          <a:p>
            <a:pPr marL="461962" indent="0">
              <a:lnSpc>
                <a:spcPct val="120000"/>
              </a:lnSpc>
              <a:spcBef>
                <a:spcPts val="0"/>
              </a:spcBef>
              <a:buNone/>
            </a:pPr>
            <a:r>
              <a:rPr lang="en-US" sz="1800" dirty="0"/>
              <a:t>⚠️  May lack the adjoint (but some are close to self adjoint).</a:t>
            </a:r>
          </a:p>
          <a:p>
            <a:pPr>
              <a:lnSpc>
                <a:spcPct val="120000"/>
              </a:lnSpc>
              <a:spcBef>
                <a:spcPts val="0"/>
              </a:spcBef>
            </a:pPr>
            <a:r>
              <a:rPr lang="en-US" sz="1800" dirty="0"/>
              <a:t>Build our own solver</a:t>
            </a:r>
          </a:p>
          <a:p>
            <a:pPr marL="461962" indent="0">
              <a:lnSpc>
                <a:spcPct val="120000"/>
              </a:lnSpc>
              <a:spcBef>
                <a:spcPts val="0"/>
              </a:spcBef>
              <a:buNone/>
            </a:pPr>
            <a:r>
              <a:rPr lang="en-US" sz="1800" dirty="0"/>
              <a:t>😁  Flexibility to evolve ourselves, easier to maintain. Easier use in the minimization.</a:t>
            </a:r>
          </a:p>
          <a:p>
            <a:pPr marL="461962" indent="0">
              <a:lnSpc>
                <a:spcPct val="120000"/>
              </a:lnSpc>
              <a:spcBef>
                <a:spcPts val="0"/>
              </a:spcBef>
              <a:buNone/>
            </a:pPr>
            <a:r>
              <a:rPr lang="en-US" sz="1800" dirty="0"/>
              <a:t>😁  Applications centralized in JEDI. </a:t>
            </a:r>
          </a:p>
          <a:p>
            <a:pPr marL="461962" indent="0">
              <a:lnSpc>
                <a:spcPct val="120000"/>
              </a:lnSpc>
              <a:spcBef>
                <a:spcPts val="0"/>
              </a:spcBef>
              <a:buNone/>
            </a:pPr>
            <a:r>
              <a:rPr lang="en-US" sz="1800" dirty="0"/>
              <a:t>⚠️  Potentially much more work.</a:t>
            </a:r>
          </a:p>
          <a:p>
            <a:pPr>
              <a:lnSpc>
                <a:spcPct val="120000"/>
              </a:lnSpc>
              <a:spcBef>
                <a:spcPts val="0"/>
              </a:spcBef>
            </a:pPr>
            <a:endParaRPr lang="en-US" sz="1800" dirty="0"/>
          </a:p>
        </p:txBody>
      </p:sp>
    </p:spTree>
    <p:extLst>
      <p:ext uri="{BB962C8B-B14F-4D97-AF65-F5344CB8AC3E}">
        <p14:creationId xmlns:p14="http://schemas.microsoft.com/office/powerpoint/2010/main" val="2744772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043ED-53A6-5F47-9959-A5A9260F5CE2}"/>
              </a:ext>
            </a:extLst>
          </p:cNvPr>
          <p:cNvSpPr>
            <a:spLocks noGrp="1"/>
          </p:cNvSpPr>
          <p:nvPr>
            <p:ph type="title"/>
          </p:nvPr>
        </p:nvSpPr>
        <p:spPr/>
        <p:txBody>
          <a:bodyPr/>
          <a:lstStyle/>
          <a:p>
            <a:r>
              <a:rPr lang="en-US" dirty="0"/>
              <a:t>Divide and conquer</a:t>
            </a:r>
          </a:p>
        </p:txBody>
      </p:sp>
      <p:sp>
        <p:nvSpPr>
          <p:cNvPr id="3" name="Text Placeholder 2">
            <a:extLst>
              <a:ext uri="{FF2B5EF4-FFF2-40B4-BE49-F238E27FC236}">
                <a16:creationId xmlns:a16="http://schemas.microsoft.com/office/drawing/2014/main" id="{40942243-7840-974D-AE3A-88C4B3E539DF}"/>
              </a:ext>
            </a:extLst>
          </p:cNvPr>
          <p:cNvSpPr>
            <a:spLocks noGrp="1"/>
          </p:cNvSpPr>
          <p:nvPr>
            <p:ph type="body" sz="quarter" idx="10"/>
          </p:nvPr>
        </p:nvSpPr>
        <p:spPr/>
        <p:txBody>
          <a:bodyPr>
            <a:normAutofit lnSpcReduction="10000"/>
          </a:bodyPr>
          <a:lstStyle/>
          <a:p>
            <a:pPr marL="0" indent="0">
              <a:buNone/>
            </a:pPr>
            <a:r>
              <a:rPr lang="en-US" sz="2000" dirty="0"/>
              <a:t>We have decided to try three approaches, divided between JEDI modeling groups.</a:t>
            </a:r>
          </a:p>
          <a:p>
            <a:pPr marL="0" indent="0">
              <a:buNone/>
            </a:pPr>
            <a:endParaRPr lang="en-US" sz="2000" dirty="0"/>
          </a:p>
          <a:p>
            <a:pPr marL="0" indent="0">
              <a:buNone/>
            </a:pPr>
            <a:r>
              <a:rPr lang="en-US" sz="2000" dirty="0"/>
              <a:t>The MPAS-JEDI group are looking into using </a:t>
            </a:r>
            <a:r>
              <a:rPr lang="en-US" sz="2000" dirty="0" err="1"/>
              <a:t>FEniCS</a:t>
            </a:r>
            <a:r>
              <a:rPr lang="en-US" sz="2000" dirty="0"/>
              <a:t> (native grid) and NCL (Gaussian grid) libraries and developing an offline tool for converting perturbations to stream function and velocity potential. At this stage there is no plan to integrate these libraries into the JEDI infrastructure directly.</a:t>
            </a:r>
          </a:p>
          <a:p>
            <a:pPr marL="0" indent="0">
              <a:buNone/>
            </a:pPr>
            <a:endParaRPr lang="en-US" sz="2000" dirty="0"/>
          </a:p>
          <a:p>
            <a:pPr marL="0" indent="0">
              <a:buNone/>
            </a:pPr>
            <a:r>
              <a:rPr lang="en-US" sz="2000" dirty="0"/>
              <a:t>The FV3-JEDI group are looking at developing our own online solver that can be integrated into JEDI and potentially be useful in the longer term for nonlinear balance. The Met Office group are also looking into repurposing an existing online solver.</a:t>
            </a:r>
          </a:p>
          <a:p>
            <a:pPr marL="0" indent="0">
              <a:buNone/>
            </a:pPr>
            <a:endParaRPr lang="en-US" sz="2000" dirty="0"/>
          </a:p>
          <a:p>
            <a:pPr marL="0" indent="0">
              <a:buNone/>
            </a:pPr>
            <a:r>
              <a:rPr lang="en-US" sz="2000" dirty="0"/>
              <a:t>The idea is that the approaches will allow us to make progress in both the short and long term and since the problem is quite complex have a way of comparing any inhouse methods with the trusty libraries.</a:t>
            </a:r>
          </a:p>
          <a:p>
            <a:pPr marL="0" indent="0">
              <a:buNone/>
            </a:pPr>
            <a:endParaRPr lang="en-US" sz="2000" dirty="0"/>
          </a:p>
          <a:p>
            <a:pPr marL="0" indent="0">
              <a:buNone/>
            </a:pPr>
            <a:r>
              <a:rPr lang="en-US" sz="2000" dirty="0"/>
              <a:t>Meanwhile Benjamin has developed the ability to compute vertical regressions using BUMP with a regional averaging to mimic the zonal averaging used for </a:t>
            </a:r>
            <a:r>
              <a:rPr lang="en-US" sz="2000" dirty="0" err="1"/>
              <a:t>lat-lon</a:t>
            </a:r>
            <a:r>
              <a:rPr lang="en-US" sz="2000" dirty="0"/>
              <a:t> grids. </a:t>
            </a:r>
          </a:p>
        </p:txBody>
      </p:sp>
    </p:spTree>
    <p:extLst>
      <p:ext uri="{BB962C8B-B14F-4D97-AF65-F5344CB8AC3E}">
        <p14:creationId xmlns:p14="http://schemas.microsoft.com/office/powerpoint/2010/main" val="2529011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55EF8-AAFB-4144-B961-E22648F20DC7}"/>
              </a:ext>
            </a:extLst>
          </p:cNvPr>
          <p:cNvSpPr>
            <a:spLocks noGrp="1"/>
          </p:cNvSpPr>
          <p:nvPr>
            <p:ph type="title"/>
          </p:nvPr>
        </p:nvSpPr>
        <p:spPr/>
        <p:txBody>
          <a:bodyPr/>
          <a:lstStyle/>
          <a:p>
            <a:r>
              <a:rPr lang="en-US" dirty="0"/>
              <a:t>Finite Element Mesh Poisson Solver (FEMPS)</a:t>
            </a:r>
          </a:p>
        </p:txBody>
      </p:sp>
      <p:sp>
        <p:nvSpPr>
          <p:cNvPr id="3" name="Text Placeholder 2">
            <a:extLst>
              <a:ext uri="{FF2B5EF4-FFF2-40B4-BE49-F238E27FC236}">
                <a16:creationId xmlns:a16="http://schemas.microsoft.com/office/drawing/2014/main" id="{5FE3E27D-2632-D148-9696-F18F3DF10E63}"/>
              </a:ext>
            </a:extLst>
          </p:cNvPr>
          <p:cNvSpPr>
            <a:spLocks noGrp="1"/>
          </p:cNvSpPr>
          <p:nvPr>
            <p:ph type="body" sz="quarter" idx="10"/>
          </p:nvPr>
        </p:nvSpPr>
        <p:spPr>
          <a:xfrm>
            <a:off x="409990" y="1556437"/>
            <a:ext cx="11410950" cy="5022850"/>
          </a:xfrm>
        </p:spPr>
        <p:txBody>
          <a:bodyPr>
            <a:noAutofit/>
          </a:bodyPr>
          <a:lstStyle/>
          <a:p>
            <a:pPr marL="0" indent="0">
              <a:buNone/>
            </a:pPr>
            <a:r>
              <a:rPr lang="en-US" sz="2000" dirty="0"/>
              <a:t>Originally developed by John </a:t>
            </a:r>
            <a:r>
              <a:rPr lang="en-US" sz="2000" dirty="0" err="1"/>
              <a:t>Thuburn</a:t>
            </a:r>
            <a:r>
              <a:rPr lang="en-US" sz="2000" dirty="0"/>
              <a:t> at the University of Exeter in the UK.</a:t>
            </a:r>
          </a:p>
          <a:p>
            <a:pPr marL="0" indent="0">
              <a:buNone/>
            </a:pPr>
            <a:endParaRPr lang="en-US" sz="2000" dirty="0"/>
          </a:p>
          <a:p>
            <a:pPr marL="0" indent="0">
              <a:buNone/>
            </a:pPr>
            <a:r>
              <a:rPr lang="en-US" sz="2000" dirty="0"/>
              <a:t>The Poisson problem is discretized in the form:</a:t>
            </a:r>
          </a:p>
          <a:p>
            <a:pPr marL="0" indent="0">
              <a:buNone/>
            </a:pPr>
            <a:endParaRPr lang="en-US" sz="2000" dirty="0"/>
          </a:p>
          <a:p>
            <a:pPr marL="0" indent="0">
              <a:buNone/>
            </a:pPr>
            <a:r>
              <a:rPr lang="en-US" sz="2000" dirty="0"/>
              <a:t>D are incidence matrices mostly describing grid connectivity. L and M are mass matrices. M has a non-sparse inverse making the problem tricky to solve. Instead of trying to solve in the above form it solves:</a:t>
            </a:r>
          </a:p>
          <a:p>
            <a:pPr marL="0" indent="0">
              <a:buNone/>
            </a:pPr>
            <a:endParaRPr lang="en-US" sz="2000" dirty="0"/>
          </a:p>
          <a:p>
            <a:pPr marL="0" indent="0">
              <a:buNone/>
            </a:pPr>
            <a:endParaRPr lang="en-US" sz="2000" dirty="0"/>
          </a:p>
          <a:p>
            <a:pPr marL="0" indent="0">
              <a:buNone/>
            </a:pPr>
            <a:endParaRPr lang="en-US" sz="2000" dirty="0"/>
          </a:p>
          <a:p>
            <a:pPr marL="0" indent="0">
              <a:buNone/>
            </a:pPr>
            <a:r>
              <a:rPr lang="en-US" sz="2000" dirty="0"/>
              <a:t>Where             is a sparse approximation. Since it solves the approximate problem an outer loop is performed that corrects the guess for                        with a multigrid solver to correct    . </a:t>
            </a:r>
          </a:p>
          <a:p>
            <a:pPr marL="0" indent="0">
              <a:buNone/>
            </a:pPr>
            <a:endParaRPr lang="en-US" sz="2000" dirty="0"/>
          </a:p>
          <a:p>
            <a:pPr marL="0" indent="0">
              <a:buNone/>
            </a:pPr>
            <a:endParaRPr lang="en-US" sz="2000" dirty="0"/>
          </a:p>
        </p:txBody>
      </p:sp>
      <p:pic>
        <p:nvPicPr>
          <p:cNvPr id="5" name="Picture 4">
            <a:extLst>
              <a:ext uri="{FF2B5EF4-FFF2-40B4-BE49-F238E27FC236}">
                <a16:creationId xmlns:a16="http://schemas.microsoft.com/office/drawing/2014/main" id="{393CE00B-627C-2246-B24B-EA4CE61AB7B4}"/>
              </a:ext>
            </a:extLst>
          </p:cNvPr>
          <p:cNvPicPr>
            <a:picLocks noChangeAspect="1"/>
          </p:cNvPicPr>
          <p:nvPr/>
        </p:nvPicPr>
        <p:blipFill>
          <a:blip r:embed="rId2"/>
          <a:stretch>
            <a:fillRect/>
          </a:stretch>
        </p:blipFill>
        <p:spPr>
          <a:xfrm>
            <a:off x="4457700" y="4156562"/>
            <a:ext cx="2985837" cy="444699"/>
          </a:xfrm>
          <a:prstGeom prst="rect">
            <a:avLst/>
          </a:prstGeom>
        </p:spPr>
      </p:pic>
      <p:pic>
        <p:nvPicPr>
          <p:cNvPr id="6" name="Picture 5">
            <a:extLst>
              <a:ext uri="{FF2B5EF4-FFF2-40B4-BE49-F238E27FC236}">
                <a16:creationId xmlns:a16="http://schemas.microsoft.com/office/drawing/2014/main" id="{3F78552A-3811-9E4A-A8DA-8A72918B11F3}"/>
              </a:ext>
            </a:extLst>
          </p:cNvPr>
          <p:cNvPicPr>
            <a:picLocks noChangeAspect="1"/>
          </p:cNvPicPr>
          <p:nvPr/>
        </p:nvPicPr>
        <p:blipFill>
          <a:blip r:embed="rId3"/>
          <a:stretch>
            <a:fillRect/>
          </a:stretch>
        </p:blipFill>
        <p:spPr>
          <a:xfrm>
            <a:off x="5436269" y="2290830"/>
            <a:ext cx="2985837" cy="423523"/>
          </a:xfrm>
          <a:prstGeom prst="rect">
            <a:avLst/>
          </a:prstGeom>
        </p:spPr>
      </p:pic>
      <p:pic>
        <p:nvPicPr>
          <p:cNvPr id="7" name="Picture 6">
            <a:extLst>
              <a:ext uri="{FF2B5EF4-FFF2-40B4-BE49-F238E27FC236}">
                <a16:creationId xmlns:a16="http://schemas.microsoft.com/office/drawing/2014/main" id="{EBE80FC5-D641-3341-8B44-6D17A7CE6B54}"/>
              </a:ext>
            </a:extLst>
          </p:cNvPr>
          <p:cNvPicPr>
            <a:picLocks noChangeAspect="1"/>
          </p:cNvPicPr>
          <p:nvPr/>
        </p:nvPicPr>
        <p:blipFill>
          <a:blip r:embed="rId4"/>
          <a:stretch>
            <a:fillRect/>
          </a:stretch>
        </p:blipFill>
        <p:spPr>
          <a:xfrm>
            <a:off x="1291391" y="5056790"/>
            <a:ext cx="505326" cy="245644"/>
          </a:xfrm>
          <a:prstGeom prst="rect">
            <a:avLst/>
          </a:prstGeom>
        </p:spPr>
      </p:pic>
      <p:pic>
        <p:nvPicPr>
          <p:cNvPr id="8" name="Picture 7">
            <a:extLst>
              <a:ext uri="{FF2B5EF4-FFF2-40B4-BE49-F238E27FC236}">
                <a16:creationId xmlns:a16="http://schemas.microsoft.com/office/drawing/2014/main" id="{FB2F0077-A234-D44A-AF2D-03DA44A669C3}"/>
              </a:ext>
            </a:extLst>
          </p:cNvPr>
          <p:cNvPicPr>
            <a:picLocks noChangeAspect="1"/>
          </p:cNvPicPr>
          <p:nvPr/>
        </p:nvPicPr>
        <p:blipFill>
          <a:blip r:embed="rId5"/>
          <a:stretch>
            <a:fillRect/>
          </a:stretch>
        </p:blipFill>
        <p:spPr>
          <a:xfrm>
            <a:off x="3260223" y="5349092"/>
            <a:ext cx="1229561" cy="289308"/>
          </a:xfrm>
          <a:prstGeom prst="rect">
            <a:avLst/>
          </a:prstGeom>
        </p:spPr>
      </p:pic>
      <p:pic>
        <p:nvPicPr>
          <p:cNvPr id="9" name="Picture 8">
            <a:extLst>
              <a:ext uri="{FF2B5EF4-FFF2-40B4-BE49-F238E27FC236}">
                <a16:creationId xmlns:a16="http://schemas.microsoft.com/office/drawing/2014/main" id="{A95FE26D-0EFA-7441-A07A-C8E8F58071A7}"/>
              </a:ext>
            </a:extLst>
          </p:cNvPr>
          <p:cNvPicPr>
            <a:picLocks noChangeAspect="1"/>
          </p:cNvPicPr>
          <p:nvPr/>
        </p:nvPicPr>
        <p:blipFill>
          <a:blip r:embed="rId6"/>
          <a:stretch>
            <a:fillRect/>
          </a:stretch>
        </p:blipFill>
        <p:spPr>
          <a:xfrm>
            <a:off x="8017712" y="5381176"/>
            <a:ext cx="146050" cy="209550"/>
          </a:xfrm>
          <a:prstGeom prst="rect">
            <a:avLst/>
          </a:prstGeom>
        </p:spPr>
      </p:pic>
    </p:spTree>
    <p:extLst>
      <p:ext uri="{BB962C8B-B14F-4D97-AF65-F5344CB8AC3E}">
        <p14:creationId xmlns:p14="http://schemas.microsoft.com/office/powerpoint/2010/main" val="4153749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B1263-F94D-7B4B-A908-81249053CB7B}"/>
              </a:ext>
            </a:extLst>
          </p:cNvPr>
          <p:cNvSpPr>
            <a:spLocks noGrp="1"/>
          </p:cNvSpPr>
          <p:nvPr>
            <p:ph type="title"/>
          </p:nvPr>
        </p:nvSpPr>
        <p:spPr/>
        <p:txBody>
          <a:bodyPr/>
          <a:lstStyle/>
          <a:p>
            <a:r>
              <a:rPr lang="en-US" dirty="0"/>
              <a:t>FEMPS</a:t>
            </a:r>
          </a:p>
        </p:txBody>
      </p:sp>
      <p:sp>
        <p:nvSpPr>
          <p:cNvPr id="3" name="Text Placeholder 2">
            <a:extLst>
              <a:ext uri="{FF2B5EF4-FFF2-40B4-BE49-F238E27FC236}">
                <a16:creationId xmlns:a16="http://schemas.microsoft.com/office/drawing/2014/main" id="{6961682F-79A8-9B40-B712-506829CB0DBB}"/>
              </a:ext>
            </a:extLst>
          </p:cNvPr>
          <p:cNvSpPr>
            <a:spLocks noGrp="1"/>
          </p:cNvSpPr>
          <p:nvPr>
            <p:ph type="body" sz="quarter" idx="10"/>
          </p:nvPr>
        </p:nvSpPr>
        <p:spPr/>
        <p:txBody>
          <a:bodyPr>
            <a:normAutofit/>
          </a:bodyPr>
          <a:lstStyle/>
          <a:p>
            <a:r>
              <a:rPr lang="en-US" sz="2000" dirty="0"/>
              <a:t>The code from John has been extensively refactored and modernized to make it compatible with JEDI and has been placed in its own repository. It has been interfaced to into fv3-jedi in the branch feature/</a:t>
            </a:r>
            <a:r>
              <a:rPr lang="en-US" sz="2000" dirty="0" err="1"/>
              <a:t>femps</a:t>
            </a:r>
            <a:r>
              <a:rPr lang="en-US" sz="2000" dirty="0"/>
              <a:t>. Once fully working the </a:t>
            </a:r>
            <a:r>
              <a:rPr lang="en-US" sz="2000" dirty="0" err="1"/>
              <a:t>femps</a:t>
            </a:r>
            <a:r>
              <a:rPr lang="en-US" sz="2000" dirty="0"/>
              <a:t> repository will be transferred to the JCSDA GitHub.</a:t>
            </a:r>
          </a:p>
          <a:p>
            <a:endParaRPr lang="en-US" sz="2000" dirty="0"/>
          </a:p>
          <a:p>
            <a:r>
              <a:rPr lang="en-US" sz="2000" dirty="0"/>
              <a:t>Unit testing added that checks                             for an analytical function.  </a:t>
            </a:r>
          </a:p>
          <a:p>
            <a:endParaRPr lang="en-US" sz="2000" dirty="0"/>
          </a:p>
          <a:p>
            <a:r>
              <a:rPr lang="en-US" sz="2000" dirty="0"/>
              <a:t>The trickiest part of the setup is to build the connectivity matrices. This has now been completed for the FV3 grid but would need to be completed for other grids. I’ve added some plotting utilities that can be used to make sure the grid is structured in the arrays correctly and with the </a:t>
            </a:r>
            <a:r>
              <a:rPr lang="en-US" sz="2000" dirty="0" err="1"/>
              <a:t>neighbours</a:t>
            </a:r>
            <a:r>
              <a:rPr lang="en-US" sz="2000" dirty="0"/>
              <a:t> set properly.</a:t>
            </a:r>
          </a:p>
          <a:p>
            <a:endParaRPr lang="en-US" sz="2000" dirty="0"/>
          </a:p>
          <a:p>
            <a:r>
              <a:rPr lang="en-US" sz="2000" dirty="0"/>
              <a:t>Once the grid structure is set all of the operators for the solver are precomputed in the variable transform constructor. This makes the actual solver step very fast.</a:t>
            </a:r>
          </a:p>
        </p:txBody>
      </p:sp>
      <p:pic>
        <p:nvPicPr>
          <p:cNvPr id="4" name="Picture 3">
            <a:extLst>
              <a:ext uri="{FF2B5EF4-FFF2-40B4-BE49-F238E27FC236}">
                <a16:creationId xmlns:a16="http://schemas.microsoft.com/office/drawing/2014/main" id="{25C7BC68-4F7F-5E4D-892A-60470276674C}"/>
              </a:ext>
            </a:extLst>
          </p:cNvPr>
          <p:cNvPicPr>
            <a:picLocks noChangeAspect="1"/>
          </p:cNvPicPr>
          <p:nvPr/>
        </p:nvPicPr>
        <p:blipFill>
          <a:blip r:embed="rId2"/>
          <a:stretch>
            <a:fillRect/>
          </a:stretch>
        </p:blipFill>
        <p:spPr>
          <a:xfrm>
            <a:off x="3945355" y="2804716"/>
            <a:ext cx="1460834" cy="272359"/>
          </a:xfrm>
          <a:prstGeom prst="rect">
            <a:avLst/>
          </a:prstGeom>
        </p:spPr>
      </p:pic>
    </p:spTree>
    <p:extLst>
      <p:ext uri="{BB962C8B-B14F-4D97-AF65-F5344CB8AC3E}">
        <p14:creationId xmlns:p14="http://schemas.microsoft.com/office/powerpoint/2010/main" val="19910670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15537</TotalTime>
  <Words>1240</Words>
  <Application>Microsoft Macintosh PowerPoint</Application>
  <PresentationFormat>Widescreen</PresentationFormat>
  <Paragraphs>124</Paragraphs>
  <Slides>11</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Introduction</vt:lpstr>
      <vt:lpstr>Static B</vt:lpstr>
      <vt:lpstr>Stream function and velocity potential</vt:lpstr>
      <vt:lpstr>Stream function and velocity potential</vt:lpstr>
      <vt:lpstr>Approach</vt:lpstr>
      <vt:lpstr>Divide and conquer</vt:lpstr>
      <vt:lpstr>Finite Element Mesh Poisson Solver (FEMPS)</vt:lpstr>
      <vt:lpstr>FEMPS</vt:lpstr>
      <vt:lpstr>Status</vt:lpstr>
      <vt:lpstr>Ongoing issues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Holdaway</dc:creator>
  <cp:lastModifiedBy>Holdaway, Dan (GSFC-610.1)[UNIV CORP ATMOSPHERIC RESRCH]</cp:lastModifiedBy>
  <cp:revision>584</cp:revision>
  <dcterms:created xsi:type="dcterms:W3CDTF">2018-05-15T00:16:13Z</dcterms:created>
  <dcterms:modified xsi:type="dcterms:W3CDTF">2019-09-14T00:15:02Z</dcterms:modified>
</cp:coreProperties>
</file>