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38"/>
  </p:normalViewPr>
  <p:slideViewPr>
    <p:cSldViewPr snapToGrid="0" snapToObjects="1">
      <p:cViewPr varScale="1">
        <p:scale>
          <a:sx n="109" d="100"/>
          <a:sy n="109" d="100"/>
        </p:scale>
        <p:origin x="5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FCB66-8719-6747-B5F1-3B56ECC5A5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04DDF2-4056-C44E-8A85-07395052C2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31DD3-8AA1-0946-A5B3-A80C4AC98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5DFEF6-E6AA-4343-A8A4-B159EBEA7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7E88C-00B9-824E-BDE7-9093CD38A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8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963B1-90D0-2A48-A2FC-3E819BD42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D0482F-0D00-E042-BB7C-A9D7EA01C4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6EE33-F9EB-A84F-AFD1-8519A8966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AE24D-B215-1E43-A5C1-E3327DA19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3735A-8EAA-B744-A6F7-37E43C1C4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91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8BD75D-C5F2-8649-9191-01D07F1BFC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B0296C-BCB8-1F44-A8B6-944C29EACF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66B20-0DA9-3542-BDF8-0E570A0D2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31243-6825-1245-8B80-5DD28C700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40E37-C9D4-8E44-8036-845B4832B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1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714B6-80BC-DB4D-BB9C-65720BF08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974AD-9406-D74B-8C47-8E56FCBD3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744E4-5211-BC48-BDAA-4618034AC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C0A55-EEF1-A542-B5A2-1EAA9F3FA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4CADE-4764-AE48-BB52-45574AEB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12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FD98C-964A-8D4B-AF82-D13FFF07D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A25482-C2EB-BE46-85C6-22BF521AF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9D8C2A-6C77-EF4A-A687-FD14656A4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AF37C8-A002-D44D-B646-AB47548A0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0176E-FD5C-E941-9BF7-69C1B2E46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045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B11C6-BD83-1445-853D-CFCDD4D35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57787-9C25-FB4F-974A-73D290FCE4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C100B2-CC1D-5245-AD8C-2B98738E70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B50A69-8A84-964A-BAC2-C77F7BAC1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07879-91F4-9A41-90AF-4EDD77BC9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9474D5-C802-4940-832D-59800262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31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BA5D2-046D-934C-A08E-5384BC494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D691C-4E58-804B-B943-CC776817C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2219CC-ABD2-0949-8A50-EB842FD883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C4398F-E72E-1846-9FFC-D75DD09F49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B4C29E-5DFC-894A-B1B0-E795633873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A0778E-9C62-2D40-8F45-E9A5F8D81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957D74-535A-F549-9210-825C51D57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E65AFD-E8CE-6B43-9ECA-1D49F53C7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09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D1C99-9A17-F047-B88B-9D7ACA2BD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113EA9-A721-134E-A80C-0D67F42D0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1A4C63-0665-9241-9B72-8B2C8829A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017D1A-2CF8-ED43-AC4B-EA2F044AF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50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D92EC6-3D88-0342-B74A-9BB29F1EF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534658-7C3C-8F4F-A3D5-F251D53CF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D6B80-F531-634D-AABF-AD79E9ACC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34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B6F48-D3FD-A34A-B59C-609F2D921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7E87B-19E8-0646-851C-15E3A0686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541C95-518C-A14D-A5FD-1752B268B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317B4-177F-6348-8E47-B6D8CA5A9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6EA08E-FD3F-7945-B665-13A9D1537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3E3AA-1593-A943-A9D0-CF6B99C5B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6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6D858-CAEB-5246-9ECB-A8B8E38DB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17369C-DC30-E240-A871-EB153770CC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040C88-02CE-9B48-BBE0-7C6FBCD98F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B2975F-8D7B-0E4F-827C-C0CC946B3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A7D438-AC99-3547-B2A3-B94B8073F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4AC30D-774E-7A41-A346-41F3B339C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95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A1931A-B920-1E44-8705-FFFAC5851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25FCC-AD7D-B847-BDA2-883208294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3FB51-639C-D449-BD3F-E0D862B711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9DD43-428C-304D-BEA6-A4B5DF2CC4F6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DAA53-11A7-BC4F-B22C-26F9BE7FA4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04A8D-C50C-1A4F-84D2-4A1F571D0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E66CB-09A1-804E-99AA-3EC719C039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6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4FCEA-A0F0-3348-A781-4EFC501DB9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JEDI </a:t>
            </a:r>
            <a:r>
              <a:rPr lang="en-US" dirty="0" err="1"/>
              <a:t>HofX</a:t>
            </a:r>
            <a:r>
              <a:rPr lang="en-US" dirty="0"/>
              <a:t> test with 3DRTMA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981603-6D84-0E48-B143-7D59745F33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JEDI </a:t>
            </a:r>
            <a:r>
              <a:rPr lang="en-US" dirty="0" err="1"/>
              <a:t>HofX</a:t>
            </a:r>
            <a:r>
              <a:rPr lang="en-US" dirty="0"/>
              <a:t> versus GSI observers</a:t>
            </a:r>
          </a:p>
        </p:txBody>
      </p:sp>
    </p:spTree>
    <p:extLst>
      <p:ext uri="{BB962C8B-B14F-4D97-AF65-F5344CB8AC3E}">
        <p14:creationId xmlns:p14="http://schemas.microsoft.com/office/powerpoint/2010/main" val="3372084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47952-71E1-F649-8792-A69686F2F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0290"/>
          </a:xfrm>
        </p:spPr>
        <p:txBody>
          <a:bodyPr/>
          <a:lstStyle/>
          <a:p>
            <a:r>
              <a:rPr lang="en-US" dirty="0"/>
              <a:t>Test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B645E6-6EA5-B941-86CE-4B3BA8018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0373" y="1585125"/>
            <a:ext cx="3560396" cy="21754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354E89-7FB7-C845-A845-584360F17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373" y="4220329"/>
            <a:ext cx="3560396" cy="21767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612DE4-BDEC-4044-BDBC-10E4AB4D4CFA}"/>
              </a:ext>
            </a:extLst>
          </p:cNvPr>
          <p:cNvSpPr txBox="1"/>
          <p:nvPr/>
        </p:nvSpPr>
        <p:spPr>
          <a:xfrm>
            <a:off x="8159262" y="1215793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Landmask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A2266D-D424-A349-96EC-3A07EF1F937A}"/>
              </a:ext>
            </a:extLst>
          </p:cNvPr>
          <p:cNvSpPr txBox="1"/>
          <p:nvPr/>
        </p:nvSpPr>
        <p:spPr>
          <a:xfrm>
            <a:off x="8305744" y="3850997"/>
            <a:ext cx="832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Terrain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DB94E2-0516-7049-9907-08AA981100AE}"/>
              </a:ext>
            </a:extLst>
          </p:cNvPr>
          <p:cNvSpPr txBox="1"/>
          <p:nvPr/>
        </p:nvSpPr>
        <p:spPr>
          <a:xfrm>
            <a:off x="1101969" y="1758462"/>
            <a:ext cx="52636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case domain: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3km grid: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1300x750x50</a:t>
            </a:r>
          </a:p>
          <a:p>
            <a:r>
              <a:rPr lang="en-US" dirty="0"/>
              <a:t>Cover half of the </a:t>
            </a:r>
            <a:r>
              <a:rPr lang="en-US" dirty="0" err="1"/>
              <a:t>HRRRx</a:t>
            </a:r>
            <a:r>
              <a:rPr lang="en-US" dirty="0"/>
              <a:t> domain</a:t>
            </a:r>
          </a:p>
          <a:p>
            <a:endParaRPr lang="en-US" dirty="0"/>
          </a:p>
          <a:p>
            <a:r>
              <a:rPr lang="en-US" dirty="0"/>
              <a:t>Run twice per day at 00Z and 12Z on 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Generate background for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GSI generate </a:t>
            </a:r>
            <a:r>
              <a:rPr lang="en-US" dirty="0" err="1"/>
              <a:t>Ncdiag</a:t>
            </a:r>
            <a:r>
              <a:rPr lang="en-US" dirty="0"/>
              <a:t>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</a:t>
            </a:r>
            <a:r>
              <a:rPr lang="en-US" dirty="0" err="1"/>
              <a:t>ioda</a:t>
            </a:r>
            <a:r>
              <a:rPr lang="en-US" dirty="0"/>
              <a:t> convertor to generate </a:t>
            </a:r>
            <a:r>
              <a:rPr lang="en-US" dirty="0" err="1"/>
              <a:t>ioda</a:t>
            </a:r>
            <a:r>
              <a:rPr lang="en-US" dirty="0"/>
              <a:t> files for GSI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WRF-JEDI </a:t>
            </a:r>
            <a:r>
              <a:rPr lang="en-US" dirty="0" err="1"/>
              <a:t>hofx</a:t>
            </a:r>
            <a:r>
              <a:rPr lang="en-US" dirty="0"/>
              <a:t> generate B for sounding observations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Compare O- B from </a:t>
            </a:r>
            <a:r>
              <a:rPr lang="en-US" dirty="0" err="1"/>
              <a:t>HofX</a:t>
            </a:r>
            <a:r>
              <a:rPr lang="en-US" dirty="0"/>
              <a:t> and O- B from GSI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945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5EE90C3-8125-C449-855C-914B6A4C5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3808" y="3938603"/>
            <a:ext cx="3429000" cy="28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F12ABAE-1EBA-8E47-916F-45332B9C6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453" y="4051300"/>
            <a:ext cx="3429000" cy="2806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0F1919-93BE-1843-81E0-401EB6642F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3808" y="947237"/>
            <a:ext cx="3429000" cy="2806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E5CBDF-C0E0-384A-A8F9-6B1FDEB37B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145" y="991687"/>
            <a:ext cx="3429000" cy="2806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4BD646-5D12-C141-9894-8A898BE14071}"/>
              </a:ext>
            </a:extLst>
          </p:cNvPr>
          <p:cNvSpPr txBox="1"/>
          <p:nvPr/>
        </p:nvSpPr>
        <p:spPr>
          <a:xfrm>
            <a:off x="356483" y="173755"/>
            <a:ext cx="9093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Compare B (background at observation location): first try with case 2020041412: sounding </a:t>
            </a:r>
            <a:r>
              <a:rPr lang="en-US" dirty="0" err="1"/>
              <a:t>obs</a:t>
            </a:r>
            <a:r>
              <a:rPr lang="en-US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1841EF-63B1-0A4E-9116-49A5F752E2A6}"/>
              </a:ext>
            </a:extLst>
          </p:cNvPr>
          <p:cNvSpPr txBox="1"/>
          <p:nvPr/>
        </p:nvSpPr>
        <p:spPr>
          <a:xfrm>
            <a:off x="1791146" y="622355"/>
            <a:ext cx="13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38D955-F4AC-A64C-A48B-C1C0CDD74265}"/>
              </a:ext>
            </a:extLst>
          </p:cNvPr>
          <p:cNvSpPr txBox="1"/>
          <p:nvPr/>
        </p:nvSpPr>
        <p:spPr>
          <a:xfrm>
            <a:off x="1980317" y="3681968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Specific humidity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748893-706D-7D44-89BC-6B6130D0F7B6}"/>
              </a:ext>
            </a:extLst>
          </p:cNvPr>
          <p:cNvSpPr txBox="1"/>
          <p:nvPr/>
        </p:nvSpPr>
        <p:spPr>
          <a:xfrm>
            <a:off x="5363808" y="584854"/>
            <a:ext cx="3169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 : zoom in high end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81EE87-00F3-E042-802C-2E23A09B4B8A}"/>
              </a:ext>
            </a:extLst>
          </p:cNvPr>
          <p:cNvSpPr txBox="1"/>
          <p:nvPr/>
        </p:nvSpPr>
        <p:spPr>
          <a:xfrm>
            <a:off x="5386754" y="3613721"/>
            <a:ext cx="345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Specific humidity: zoom in low end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72B94E-4D59-E640-9A79-9699632D586F}"/>
              </a:ext>
            </a:extLst>
          </p:cNvPr>
          <p:cNvSpPr txBox="1"/>
          <p:nvPr/>
        </p:nvSpPr>
        <p:spPr>
          <a:xfrm>
            <a:off x="9208610" y="1719547"/>
            <a:ext cx="23998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Scatter plots: </a:t>
            </a:r>
          </a:p>
          <a:p>
            <a:r>
              <a:rPr lang="en-US" dirty="0"/>
              <a:t>X = B from GSI observer</a:t>
            </a:r>
          </a:p>
          <a:p>
            <a:r>
              <a:rPr lang="en-US" dirty="0"/>
              <a:t>Y = B from </a:t>
            </a:r>
            <a:r>
              <a:rPr lang="en-US" dirty="0" err="1"/>
              <a:t>HofX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506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740061-0C70-EF4F-BB84-6F9035C5A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367" y="1097085"/>
            <a:ext cx="3492500" cy="2730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CDBE38-EA15-814D-8B0C-D1CCAEBA9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15" y="4127500"/>
            <a:ext cx="3492500" cy="2730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BFA968-3F2C-6746-A370-602D393C7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7151" y="4127500"/>
            <a:ext cx="3492500" cy="2730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754334-2589-954F-A061-21B5833B2B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467" y="1097085"/>
            <a:ext cx="3924300" cy="2730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A9CE69-709A-1A46-A68B-D8CB2052606A}"/>
              </a:ext>
            </a:extLst>
          </p:cNvPr>
          <p:cNvSpPr txBox="1"/>
          <p:nvPr/>
        </p:nvSpPr>
        <p:spPr>
          <a:xfrm>
            <a:off x="9208610" y="1719547"/>
            <a:ext cx="23998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Scatter plots: </a:t>
            </a:r>
          </a:p>
          <a:p>
            <a:r>
              <a:rPr lang="en-US" dirty="0"/>
              <a:t>X = B from GSI observer</a:t>
            </a:r>
          </a:p>
          <a:p>
            <a:r>
              <a:rPr lang="en-US" dirty="0"/>
              <a:t>Y = B from </a:t>
            </a:r>
            <a:r>
              <a:rPr lang="en-US" dirty="0" err="1"/>
              <a:t>HofX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3073F7-174D-4948-BE9B-CE29672BD369}"/>
              </a:ext>
            </a:extLst>
          </p:cNvPr>
          <p:cNvSpPr txBox="1"/>
          <p:nvPr/>
        </p:nvSpPr>
        <p:spPr>
          <a:xfrm>
            <a:off x="1855372" y="727753"/>
            <a:ext cx="13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871DA0-93BF-B345-AA77-E3CFAD32FEEA}"/>
              </a:ext>
            </a:extLst>
          </p:cNvPr>
          <p:cNvSpPr txBox="1"/>
          <p:nvPr/>
        </p:nvSpPr>
        <p:spPr>
          <a:xfrm>
            <a:off x="5791963" y="815948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Specific humidity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4111AD-970C-1040-8BD7-57731BD37733}"/>
              </a:ext>
            </a:extLst>
          </p:cNvPr>
          <p:cNvSpPr txBox="1"/>
          <p:nvPr/>
        </p:nvSpPr>
        <p:spPr>
          <a:xfrm>
            <a:off x="1397683" y="3792877"/>
            <a:ext cx="2032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 wind component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7C6DDA-E044-524B-8347-319F8C02D619}"/>
              </a:ext>
            </a:extLst>
          </p:cNvPr>
          <p:cNvSpPr txBox="1"/>
          <p:nvPr/>
        </p:nvSpPr>
        <p:spPr>
          <a:xfrm>
            <a:off x="5678566" y="3792877"/>
            <a:ext cx="201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 wind component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B105D3-5BBA-944C-ACCB-1154869C1878}"/>
              </a:ext>
            </a:extLst>
          </p:cNvPr>
          <p:cNvSpPr txBox="1"/>
          <p:nvPr/>
        </p:nvSpPr>
        <p:spPr>
          <a:xfrm>
            <a:off x="356483" y="173755"/>
            <a:ext cx="9545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Compare B (background at observation location): after bug fix with case 2020041412: sounding </a:t>
            </a:r>
            <a:r>
              <a:rPr lang="en-US" dirty="0" err="1"/>
              <a:t>obs</a:t>
            </a:r>
            <a:r>
              <a:rPr lang="en-US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D41BDC-DEEC-644F-ACEA-EB7A399804B1}"/>
              </a:ext>
            </a:extLst>
          </p:cNvPr>
          <p:cNvSpPr txBox="1"/>
          <p:nvPr/>
        </p:nvSpPr>
        <p:spPr>
          <a:xfrm>
            <a:off x="8948762" y="3676868"/>
            <a:ext cx="26596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BUG fixes;</a:t>
            </a:r>
            <a:br>
              <a:rPr lang="en-US" sz="1400" dirty="0"/>
            </a:br>
            <a:endParaRPr lang="en-US" sz="1400" dirty="0"/>
          </a:p>
          <a:p>
            <a:r>
              <a:rPr lang="en-US" sz="1400" dirty="0"/>
              <a:t>Based on the first try,  we found two bugs in 3D pressure calculation: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Need to calculate hybrid vertical coordinate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Model top value is missing</a:t>
            </a:r>
          </a:p>
        </p:txBody>
      </p:sp>
    </p:spTree>
    <p:extLst>
      <p:ext uri="{BB962C8B-B14F-4D97-AF65-F5344CB8AC3E}">
        <p14:creationId xmlns:p14="http://schemas.microsoft.com/office/powerpoint/2010/main" val="1214479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6EBDD7-CC61-BC4E-AAEF-1982DC8F3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895" y="1053585"/>
            <a:ext cx="3924300" cy="2730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2F5F9C-EBEC-4046-B914-645F3E315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9900" y="4127500"/>
            <a:ext cx="3492500" cy="2730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8BA609-E436-7A42-88F0-A9F8A7732907}"/>
              </a:ext>
            </a:extLst>
          </p:cNvPr>
          <p:cNvSpPr/>
          <p:nvPr/>
        </p:nvSpPr>
        <p:spPr>
          <a:xfrm>
            <a:off x="163372" y="219780"/>
            <a:ext cx="9545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Compare B (background at observation location): after bug fix with case 2020041412: sounding </a:t>
            </a:r>
            <a:r>
              <a:rPr lang="en-US" dirty="0" err="1"/>
              <a:t>obs</a:t>
            </a:r>
            <a:r>
              <a:rPr lang="en-US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3557242-EF82-A54A-AB42-632B0F2BB6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67" y="1097085"/>
            <a:ext cx="3924300" cy="27305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4A7B8D3-0AC6-4A48-AD6C-FCC05CFA5A3E}"/>
              </a:ext>
            </a:extLst>
          </p:cNvPr>
          <p:cNvSpPr txBox="1"/>
          <p:nvPr/>
        </p:nvSpPr>
        <p:spPr>
          <a:xfrm>
            <a:off x="1855372" y="727753"/>
            <a:ext cx="138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4EC8AF-F918-C54D-8B7A-0524F21CB8AD}"/>
              </a:ext>
            </a:extLst>
          </p:cNvPr>
          <p:cNvSpPr txBox="1"/>
          <p:nvPr/>
        </p:nvSpPr>
        <p:spPr>
          <a:xfrm>
            <a:off x="7202400" y="589112"/>
            <a:ext cx="4179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Temperature: zoom in 230K to 240 K range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099233-B3D1-DB43-A612-BE278D13B311}"/>
              </a:ext>
            </a:extLst>
          </p:cNvPr>
          <p:cNvSpPr txBox="1"/>
          <p:nvPr/>
        </p:nvSpPr>
        <p:spPr>
          <a:xfrm>
            <a:off x="3635966" y="3749377"/>
            <a:ext cx="387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 histogram:  B </a:t>
            </a:r>
            <a:r>
              <a:rPr lang="en-US" dirty="0" err="1"/>
              <a:t>Hofx</a:t>
            </a:r>
            <a:r>
              <a:rPr lang="en-US" dirty="0"/>
              <a:t> – B GSI</a:t>
            </a:r>
          </a:p>
        </p:txBody>
      </p:sp>
    </p:spTree>
    <p:extLst>
      <p:ext uri="{BB962C8B-B14F-4D97-AF65-F5344CB8AC3E}">
        <p14:creationId xmlns:p14="http://schemas.microsoft.com/office/powerpoint/2010/main" val="1588984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BDEC77-9289-9642-8E12-40C57DA9E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592" y="512126"/>
            <a:ext cx="8134838" cy="583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064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AA0BE2-FBBE-6B44-8DFC-34914B959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200" y="783980"/>
            <a:ext cx="8630138" cy="505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8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225</Words>
  <Application>Microsoft Macintosh PowerPoint</Application>
  <PresentationFormat>Widescreen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JEDI HofX test with 3DRTMA</vt:lpstr>
      <vt:lpstr>Test system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JEDI HofX test with 3DRTMA</dc:title>
  <dc:creator>Microsoft Office User</dc:creator>
  <cp:lastModifiedBy>Microsoft Office User</cp:lastModifiedBy>
  <cp:revision>4</cp:revision>
  <dcterms:created xsi:type="dcterms:W3CDTF">2020-04-24T18:49:56Z</dcterms:created>
  <dcterms:modified xsi:type="dcterms:W3CDTF">2020-04-30T04:25:57Z</dcterms:modified>
</cp:coreProperties>
</file>