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6" r:id="rId2"/>
    <p:sldMasterId id="2147483706" r:id="rId3"/>
    <p:sldMasterId id="2147483716" r:id="rId4"/>
  </p:sldMasterIdLst>
  <p:notesMasterIdLst>
    <p:notesMasterId r:id="rId19"/>
  </p:notesMasterIdLst>
  <p:sldIdLst>
    <p:sldId id="284" r:id="rId5"/>
    <p:sldId id="271" r:id="rId6"/>
    <p:sldId id="281" r:id="rId7"/>
    <p:sldId id="290" r:id="rId8"/>
    <p:sldId id="291" r:id="rId9"/>
    <p:sldId id="287" r:id="rId10"/>
    <p:sldId id="288" r:id="rId11"/>
    <p:sldId id="276" r:id="rId12"/>
    <p:sldId id="275" r:id="rId13"/>
    <p:sldId id="278" r:id="rId14"/>
    <p:sldId id="285" r:id="rId15"/>
    <p:sldId id="274" r:id="rId16"/>
    <p:sldId id="286" r:id="rId17"/>
    <p:sldId id="289"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TKO" initials="H" lastIdx="1" clrIdx="0">
    <p:extLst>
      <p:ext uri="{19B8F6BF-5375-455C-9EA6-DF929625EA0E}">
        <p15:presenceInfo xmlns:p15="http://schemas.microsoft.com/office/powerpoint/2012/main" userId="NTK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5285" autoAdjust="0"/>
  </p:normalViewPr>
  <p:slideViewPr>
    <p:cSldViewPr snapToGrid="0">
      <p:cViewPr varScale="1">
        <p:scale>
          <a:sx n="85" d="100"/>
          <a:sy n="85" d="100"/>
        </p:scale>
        <p:origin x="762" y="45"/>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7" d="100"/>
          <a:sy n="67" d="100"/>
        </p:scale>
        <p:origin x="3309" y="6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1-19T12:34:08.862" idx="1">
    <p:pos x="10" y="10"/>
    <p:text/>
    <p:extLst>
      <p:ext uri="{C676402C-5697-4E1C-873F-D02D1690AC5C}">
        <p15:threadingInfo xmlns:p15="http://schemas.microsoft.com/office/powerpoint/2012/main" timeZoneBias="36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D94890-78C4-4D20-BA80-AB3F80F266F2}" type="datetimeFigureOut">
              <a:rPr lang="zh-CN" altLang="en-US" smtClean="0"/>
              <a:t>2021/1/21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628AA7-05DB-41C5-97EC-F9C304DCE782}" type="slidenum">
              <a:rPr lang="zh-CN" altLang="en-US" smtClean="0"/>
              <a:t>‹#›</a:t>
            </a:fld>
            <a:endParaRPr lang="zh-CN" altLang="en-US"/>
          </a:p>
        </p:txBody>
      </p:sp>
    </p:spTree>
    <p:extLst>
      <p:ext uri="{BB962C8B-B14F-4D97-AF65-F5344CB8AC3E}">
        <p14:creationId xmlns:p14="http://schemas.microsoft.com/office/powerpoint/2010/main" val="3502324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Google Shape;16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 name="Google Shape;16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en-US"/>
              <a:pPr algn="r"/>
              <a:t>1</a:t>
            </a:fld>
            <a:endParaRPr/>
          </a:p>
        </p:txBody>
      </p:sp>
    </p:spTree>
    <p:extLst>
      <p:ext uri="{BB962C8B-B14F-4D97-AF65-F5344CB8AC3E}">
        <p14:creationId xmlns:p14="http://schemas.microsoft.com/office/powerpoint/2010/main" val="1716201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https://github.com/JCSDA-internal/ufo/issues/576</a:t>
            </a:r>
            <a:endParaRPr lang="zh-CN" altLang="en-US" dirty="0"/>
          </a:p>
        </p:txBody>
      </p:sp>
      <p:sp>
        <p:nvSpPr>
          <p:cNvPr id="4" name="灯片编号占位符 3"/>
          <p:cNvSpPr>
            <a:spLocks noGrp="1"/>
          </p:cNvSpPr>
          <p:nvPr>
            <p:ph type="sldNum" sz="quarter" idx="10"/>
          </p:nvPr>
        </p:nvSpPr>
        <p:spPr/>
        <p:txBody>
          <a:bodyPr/>
          <a:lstStyle/>
          <a:p>
            <a:fld id="{EB628AA7-05DB-41C5-97EC-F9C304DCE782}"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1087446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https://www.ecmwf.int/en/forecasts/charts/obstat/atovs_amsua__rmsplot_0001_plot_o_rmsplot_atovs_amsua?facets=Parameter,Radiances%3BData%20type,Microwave%20radiances&amp;time=2021011800&amp;Satellite=NOAA-19</a:t>
            </a:r>
          </a:p>
          <a:p>
            <a:endParaRPr lang="zh-CN" altLang="en-US" dirty="0"/>
          </a:p>
        </p:txBody>
      </p:sp>
      <p:sp>
        <p:nvSpPr>
          <p:cNvPr id="4" name="灯片编号占位符 3"/>
          <p:cNvSpPr>
            <a:spLocks noGrp="1"/>
          </p:cNvSpPr>
          <p:nvPr>
            <p:ph type="sldNum" sz="quarter" idx="10"/>
          </p:nvPr>
        </p:nvSpPr>
        <p:spPr/>
        <p:txBody>
          <a:bodyPr/>
          <a:lstStyle/>
          <a:p>
            <a:fld id="{EB628AA7-05DB-41C5-97EC-F9C304DCE782}"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3309641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Cloud</a:t>
            </a:r>
            <a:r>
              <a:rPr lang="en-US" altLang="zh-CN" baseline="0" dirty="0" smtClean="0"/>
              <a:t> Cost Test: </a:t>
            </a:r>
            <a:r>
              <a:rPr lang="en-US" altLang="zh-CN" dirty="0" smtClean="0"/>
              <a:t>calculate </a:t>
            </a:r>
            <a:r>
              <a:rPr lang="en-US" altLang="zh-CN" dirty="0"/>
              <a:t>a 1D cost function in QC to find observations that are too far from the background. This is used in the QC of MHS channels and ATMS Ch. 18-22. </a:t>
            </a:r>
            <a:r>
              <a:rPr lang="en-US" altLang="zh-CN" dirty="0" err="1"/>
              <a:t>Obs</a:t>
            </a:r>
            <a:r>
              <a:rPr lang="en-US" altLang="zh-CN" dirty="0"/>
              <a:t> that have a value of this cost greater than some threshold are flagged.</a:t>
            </a:r>
            <a:endParaRPr lang="zh-CN" altLang="en-US" dirty="0"/>
          </a:p>
        </p:txBody>
      </p:sp>
      <p:sp>
        <p:nvSpPr>
          <p:cNvPr id="4" name="灯片编号占位符 3"/>
          <p:cNvSpPr>
            <a:spLocks noGrp="1"/>
          </p:cNvSpPr>
          <p:nvPr>
            <p:ph type="sldNum" sz="quarter" idx="10"/>
          </p:nvPr>
        </p:nvSpPr>
        <p:spPr/>
        <p:txBody>
          <a:bodyPr/>
          <a:lstStyle/>
          <a:p>
            <a:fld id="{EB628AA7-05DB-41C5-97EC-F9C304DCE782}" type="slidenum">
              <a:rPr lang="zh-CN" altLang="en-US" smtClean="0"/>
              <a:t>12</a:t>
            </a:fld>
            <a:endParaRPr lang="zh-CN" altLang="en-US"/>
          </a:p>
        </p:txBody>
      </p:sp>
    </p:spTree>
    <p:extLst>
      <p:ext uri="{BB962C8B-B14F-4D97-AF65-F5344CB8AC3E}">
        <p14:creationId xmlns:p14="http://schemas.microsoft.com/office/powerpoint/2010/main" val="1172332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B628AA7-05DB-41C5-97EC-F9C304DCE782}" type="slidenum">
              <a:rPr lang="zh-CN" altLang="en-US" smtClean="0"/>
              <a:t>13</a:t>
            </a:fld>
            <a:endParaRPr lang="zh-CN" altLang="en-US"/>
          </a:p>
        </p:txBody>
      </p:sp>
    </p:spTree>
    <p:extLst>
      <p:ext uri="{BB962C8B-B14F-4D97-AF65-F5344CB8AC3E}">
        <p14:creationId xmlns:p14="http://schemas.microsoft.com/office/powerpoint/2010/main" val="21530136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 Id="rId5" Type="http://schemas.openxmlformats.org/officeDocument/2006/relationships/image" Target="../media/image13.png"/><Relationship Id="rId4" Type="http://schemas.openxmlformats.org/officeDocument/2006/relationships/image" Target="../media/image12.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zh-CN" altLang="en-US" smtClean="0"/>
              <a:t>单击此处编辑母版标题样式</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GB" dirty="0"/>
          </a:p>
        </p:txBody>
      </p:sp>
      <p:pic>
        <p:nvPicPr>
          <p:cNvPr id="6" name="图片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950" y="44450"/>
            <a:ext cx="1008063"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局徽01"/>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933113" y="0"/>
            <a:ext cx="1258887"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2624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6309521"/>
            <a:ext cx="12192000" cy="548481"/>
          </a:xfrm>
          <a:prstGeom prst="rect">
            <a:avLst/>
          </a:prstGeom>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Shape 48"/>
          <p:cNvSpPr/>
          <p:nvPr userDrawn="1"/>
        </p:nvSpPr>
        <p:spPr>
          <a:xfrm>
            <a:off x="-2" y="-8012"/>
            <a:ext cx="12192003" cy="916856"/>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a:defRPr sz="3200">
                <a:solidFill>
                  <a:srgbClr val="FFFFFF"/>
                </a:solidFill>
              </a:defRPr>
            </a:lvl1pPr>
          </a:lstStyle>
          <a:p>
            <a:pPr algn="ctr" defTabSz="292093" hangingPunct="0">
              <a:defRPr/>
            </a:pPr>
            <a:r>
              <a:rPr sz="1600" kern="0" dirty="0">
                <a:sym typeface="Helvetica Light"/>
              </a:rPr>
              <a:t>  </a:t>
            </a:r>
          </a:p>
        </p:txBody>
      </p:sp>
      <p:pic>
        <p:nvPicPr>
          <p:cNvPr id="14" name="MO_MASTER_for_dark_backg_RBG.png"/>
          <p:cNvPicPr>
            <a:picLocks noChangeAspect="1"/>
          </p:cNvPicPr>
          <p:nvPr userDrawn="1"/>
        </p:nvPicPr>
        <p:blipFill>
          <a:blip r:embed="rId3" cstate="print">
            <a:extLst/>
          </a:blip>
          <a:stretch>
            <a:fillRect/>
          </a:stretch>
        </p:blipFill>
        <p:spPr>
          <a:xfrm>
            <a:off x="89743" y="54000"/>
            <a:ext cx="2405040" cy="754200"/>
          </a:xfrm>
          <a:prstGeom prst="rect">
            <a:avLst/>
          </a:prstGeom>
          <a:ln w="12700">
            <a:miter lim="400000"/>
          </a:ln>
        </p:spPr>
      </p:pic>
      <p:sp>
        <p:nvSpPr>
          <p:cNvPr id="8" name="Title 2"/>
          <p:cNvSpPr>
            <a:spLocks noGrp="1"/>
          </p:cNvSpPr>
          <p:nvPr>
            <p:ph type="title" hasCustomPrompt="1"/>
          </p:nvPr>
        </p:nvSpPr>
        <p:spPr>
          <a:xfrm>
            <a:off x="263525" y="1386377"/>
            <a:ext cx="11250000" cy="830997"/>
          </a:xfrm>
        </p:spPr>
        <p:txBody>
          <a:bodyPr/>
          <a:lstStyle>
            <a:lvl1pPr>
              <a:defRPr/>
            </a:lvl1pPr>
          </a:lstStyle>
          <a:p>
            <a:r>
              <a:rPr lang="en-US" dirty="0"/>
              <a:t>Presentation title</a:t>
            </a:r>
            <a:endParaRPr lang="en-GB" dirty="0"/>
          </a:p>
        </p:txBody>
      </p:sp>
      <p:sp>
        <p:nvSpPr>
          <p:cNvPr id="9" name="Text Placeholder 22"/>
          <p:cNvSpPr>
            <a:spLocks noGrp="1"/>
          </p:cNvSpPr>
          <p:nvPr>
            <p:ph type="body" sz="quarter" idx="11" hasCustomPrompt="1"/>
          </p:nvPr>
        </p:nvSpPr>
        <p:spPr>
          <a:xfrm>
            <a:off x="278605" y="2348707"/>
            <a:ext cx="11234920" cy="815608"/>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1824925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 partnerships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6309521"/>
            <a:ext cx="12192000" cy="548481"/>
          </a:xfrm>
          <a:prstGeom prst="rect">
            <a:avLst/>
          </a:prstGeom>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Shape 48"/>
          <p:cNvSpPr/>
          <p:nvPr userDrawn="1"/>
        </p:nvSpPr>
        <p:spPr>
          <a:xfrm>
            <a:off x="-2" y="-8012"/>
            <a:ext cx="12192003" cy="916856"/>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a:defRPr sz="3200">
                <a:solidFill>
                  <a:srgbClr val="FFFFFF"/>
                </a:solidFill>
              </a:defRPr>
            </a:lvl1pPr>
          </a:lstStyle>
          <a:p>
            <a:pPr algn="ctr" defTabSz="292093" hangingPunct="0">
              <a:defRPr/>
            </a:pPr>
            <a:r>
              <a:rPr sz="1600" kern="0" dirty="0">
                <a:sym typeface="Helvetica Light"/>
              </a:rPr>
              <a:t>  </a:t>
            </a:r>
          </a:p>
        </p:txBody>
      </p:sp>
      <p:sp>
        <p:nvSpPr>
          <p:cNvPr id="9" name="Shape 64"/>
          <p:cNvSpPr/>
          <p:nvPr userDrawn="1"/>
        </p:nvSpPr>
        <p:spPr>
          <a:xfrm flipV="1">
            <a:off x="2855913" y="180000"/>
            <a:ext cx="0" cy="540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35719" tIns="35719" rIns="35719" bIns="35719" anchor="ctr"/>
          <a:lstStyle/>
          <a:p>
            <a:pPr algn="ctr" defTabSz="292093" hangingPunct="0">
              <a:defRPr sz="3200"/>
            </a:pPr>
            <a:endParaRPr sz="1600" kern="0" dirty="0">
              <a:solidFill>
                <a:srgbClr val="2A2A2A"/>
              </a:solidFill>
              <a:sym typeface="Helvetica Light"/>
            </a:endParaRPr>
          </a:p>
        </p:txBody>
      </p:sp>
      <p:sp>
        <p:nvSpPr>
          <p:cNvPr id="10" name="Shape 68"/>
          <p:cNvSpPr/>
          <p:nvPr userDrawn="1"/>
        </p:nvSpPr>
        <p:spPr>
          <a:xfrm>
            <a:off x="10041453" y="320687"/>
            <a:ext cx="2126231" cy="270000"/>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lstStyle/>
          <a:p>
            <a:pPr defTabSz="457189" hangingPunct="0">
              <a:lnSpc>
                <a:spcPct val="90000"/>
              </a:lnSpc>
              <a:spcBef>
                <a:spcPts val="400"/>
              </a:spcBef>
              <a:defRPr sz="2100">
                <a:solidFill>
                  <a:srgbClr val="2A2A2A"/>
                </a:solidFill>
                <a:latin typeface="Arial"/>
                <a:ea typeface="Arial"/>
                <a:cs typeface="Arial"/>
                <a:sym typeface="Arial"/>
              </a:defRPr>
            </a:pPr>
            <a:r>
              <a:rPr sz="1067" kern="0" dirty="0">
                <a:solidFill>
                  <a:srgbClr val="FFFFFF"/>
                </a:solidFill>
                <a:ea typeface="Arial"/>
                <a:cs typeface="Arial"/>
                <a:sym typeface="Arial"/>
              </a:rPr>
              <a:t>Working together </a:t>
            </a:r>
            <a:br>
              <a:rPr sz="1067" kern="0" dirty="0">
                <a:solidFill>
                  <a:srgbClr val="FFFFFF"/>
                </a:solidFill>
                <a:ea typeface="Arial"/>
                <a:cs typeface="Arial"/>
                <a:sym typeface="Arial"/>
              </a:rPr>
            </a:br>
            <a:r>
              <a:rPr sz="1067" kern="0" dirty="0">
                <a:solidFill>
                  <a:srgbClr val="FFFFFF"/>
                </a:solidFill>
                <a:ea typeface="Arial"/>
                <a:cs typeface="Arial"/>
                <a:sym typeface="Arial"/>
              </a:rPr>
              <a:t>(enter working relationship)</a:t>
            </a:r>
          </a:p>
        </p:txBody>
      </p:sp>
      <p:sp>
        <p:nvSpPr>
          <p:cNvPr id="11" name="Shape 69"/>
          <p:cNvSpPr>
            <a:spLocks noGrp="1"/>
          </p:cNvSpPr>
          <p:nvPr>
            <p:ph type="pic" sz="quarter" idx="13"/>
          </p:nvPr>
        </p:nvSpPr>
        <p:spPr>
          <a:xfrm>
            <a:off x="2969561" y="272735"/>
            <a:ext cx="1568168" cy="360000"/>
          </a:xfrm>
          <a:prstGeom prst="rect">
            <a:avLst/>
          </a:prstGeom>
          <a:noFill/>
          <a:ln>
            <a:noFill/>
          </a:ln>
        </p:spPr>
        <p:txBody>
          <a:bodyPr wrap="square" lIns="68579" tIns="34289" rIns="68579" bIns="34289" anchor="t">
            <a:noAutofit/>
          </a:bodyPr>
          <a:lstStyle>
            <a:lvl1pPr marL="0" indent="0">
              <a:buNone/>
              <a:defRPr sz="1067">
                <a:latin typeface="+mn-lt"/>
              </a:defRPr>
            </a:lvl1pPr>
          </a:lstStyle>
          <a:p>
            <a:r>
              <a:rPr lang="en-US" smtClean="0"/>
              <a:t>Click icon to add picture</a:t>
            </a:r>
            <a:endParaRPr lang="en-GB" dirty="0"/>
          </a:p>
        </p:txBody>
      </p:sp>
      <p:sp>
        <p:nvSpPr>
          <p:cNvPr id="14" name="Shape 70"/>
          <p:cNvSpPr>
            <a:spLocks noGrp="1"/>
          </p:cNvSpPr>
          <p:nvPr>
            <p:ph type="pic" sz="quarter" idx="14"/>
          </p:nvPr>
        </p:nvSpPr>
        <p:spPr>
          <a:xfrm>
            <a:off x="4770581" y="272735"/>
            <a:ext cx="1568169" cy="360000"/>
          </a:xfrm>
          <a:prstGeom prst="rect">
            <a:avLst/>
          </a:prstGeom>
          <a:noFill/>
          <a:ln>
            <a:noFill/>
          </a:ln>
        </p:spPr>
        <p:txBody>
          <a:bodyPr lIns="68579" tIns="34289" rIns="68579" bIns="34289" anchor="t">
            <a:noAutofit/>
          </a:bodyPr>
          <a:lstStyle>
            <a:lvl1pPr marL="0" indent="0">
              <a:buNone/>
              <a:defRPr sz="1067"/>
            </a:lvl1pPr>
          </a:lstStyle>
          <a:p>
            <a:r>
              <a:rPr lang="en-US" smtClean="0"/>
              <a:t>Click icon to add picture</a:t>
            </a:r>
            <a:endParaRPr dirty="0"/>
          </a:p>
        </p:txBody>
      </p:sp>
      <p:sp>
        <p:nvSpPr>
          <p:cNvPr id="15" name="Shape 71"/>
          <p:cNvSpPr>
            <a:spLocks noGrp="1"/>
          </p:cNvSpPr>
          <p:nvPr>
            <p:ph type="pic" sz="quarter" idx="15"/>
          </p:nvPr>
        </p:nvSpPr>
        <p:spPr>
          <a:xfrm>
            <a:off x="6570805" y="272735"/>
            <a:ext cx="1568169" cy="360000"/>
          </a:xfrm>
          <a:prstGeom prst="rect">
            <a:avLst/>
          </a:prstGeom>
          <a:noFill/>
          <a:ln>
            <a:noFill/>
          </a:ln>
        </p:spPr>
        <p:txBody>
          <a:bodyPr lIns="68579" tIns="34289" rIns="68579" bIns="34289" anchor="t">
            <a:noAutofit/>
          </a:bodyPr>
          <a:lstStyle>
            <a:lvl1pPr marL="0" indent="0">
              <a:buNone/>
              <a:defRPr sz="1067"/>
            </a:lvl1pPr>
          </a:lstStyle>
          <a:p>
            <a:r>
              <a:rPr lang="en-US" smtClean="0"/>
              <a:t>Click icon to add picture</a:t>
            </a:r>
            <a:endParaRPr dirty="0"/>
          </a:p>
        </p:txBody>
      </p:sp>
      <p:sp>
        <p:nvSpPr>
          <p:cNvPr id="16" name="Shape 64"/>
          <p:cNvSpPr/>
          <p:nvPr userDrawn="1"/>
        </p:nvSpPr>
        <p:spPr>
          <a:xfrm flipV="1">
            <a:off x="4654551" y="180000"/>
            <a:ext cx="0" cy="540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35719" tIns="35719" rIns="35719" bIns="35719" anchor="ctr"/>
          <a:lstStyle/>
          <a:p>
            <a:pPr algn="ctr" defTabSz="292093" hangingPunct="0">
              <a:defRPr sz="3200"/>
            </a:pPr>
            <a:endParaRPr sz="1600" kern="0" dirty="0">
              <a:solidFill>
                <a:srgbClr val="2A2A2A"/>
              </a:solidFill>
              <a:sym typeface="Helvetica Light"/>
            </a:endParaRPr>
          </a:p>
        </p:txBody>
      </p:sp>
      <p:sp>
        <p:nvSpPr>
          <p:cNvPr id="17" name="Shape 64"/>
          <p:cNvSpPr/>
          <p:nvPr userDrawn="1"/>
        </p:nvSpPr>
        <p:spPr>
          <a:xfrm flipV="1">
            <a:off x="6456363" y="180000"/>
            <a:ext cx="0" cy="540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35719" tIns="35719" rIns="35719" bIns="35719" anchor="ctr"/>
          <a:lstStyle/>
          <a:p>
            <a:pPr algn="ctr" defTabSz="292093" hangingPunct="0">
              <a:defRPr sz="3200"/>
            </a:pPr>
            <a:endParaRPr sz="1600" kern="0" dirty="0">
              <a:solidFill>
                <a:srgbClr val="2A2A2A"/>
              </a:solidFill>
              <a:sym typeface="Helvetica Light"/>
            </a:endParaRPr>
          </a:p>
        </p:txBody>
      </p:sp>
      <p:sp>
        <p:nvSpPr>
          <p:cNvPr id="18" name="Shape 64"/>
          <p:cNvSpPr/>
          <p:nvPr userDrawn="1"/>
        </p:nvSpPr>
        <p:spPr>
          <a:xfrm flipV="1">
            <a:off x="8256588" y="180000"/>
            <a:ext cx="0" cy="540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35719" tIns="35719" rIns="35719" bIns="35719" anchor="ctr"/>
          <a:lstStyle/>
          <a:p>
            <a:pPr algn="ctr" defTabSz="292093" hangingPunct="0">
              <a:defRPr sz="3200"/>
            </a:pPr>
            <a:endParaRPr sz="1600" kern="0" dirty="0">
              <a:solidFill>
                <a:srgbClr val="2A2A2A"/>
              </a:solidFill>
              <a:sym typeface="Helvetica Light"/>
            </a:endParaRPr>
          </a:p>
        </p:txBody>
      </p:sp>
      <p:sp>
        <p:nvSpPr>
          <p:cNvPr id="19" name="Shape 71"/>
          <p:cNvSpPr>
            <a:spLocks noGrp="1"/>
          </p:cNvSpPr>
          <p:nvPr>
            <p:ph type="pic" sz="quarter" idx="17"/>
          </p:nvPr>
        </p:nvSpPr>
        <p:spPr>
          <a:xfrm>
            <a:off x="8364937" y="272735"/>
            <a:ext cx="1568169" cy="360000"/>
          </a:xfrm>
          <a:prstGeom prst="rect">
            <a:avLst/>
          </a:prstGeom>
          <a:noFill/>
          <a:ln>
            <a:noFill/>
          </a:ln>
        </p:spPr>
        <p:txBody>
          <a:bodyPr lIns="68579" tIns="34289" rIns="68579" bIns="34289" anchor="t">
            <a:noAutofit/>
          </a:bodyPr>
          <a:lstStyle>
            <a:lvl1pPr marL="0" indent="0">
              <a:buNone/>
              <a:defRPr sz="1067"/>
            </a:lvl1pPr>
          </a:lstStyle>
          <a:p>
            <a:r>
              <a:rPr lang="en-US" smtClean="0"/>
              <a:t>Click icon to add picture</a:t>
            </a:r>
            <a:endParaRPr dirty="0"/>
          </a:p>
        </p:txBody>
      </p:sp>
      <p:pic>
        <p:nvPicPr>
          <p:cNvPr id="23" name="MO_MASTER_for_dark_backg_RBG.png"/>
          <p:cNvPicPr>
            <a:picLocks noChangeAspect="1"/>
          </p:cNvPicPr>
          <p:nvPr userDrawn="1"/>
        </p:nvPicPr>
        <p:blipFill>
          <a:blip r:embed="rId3" cstate="print">
            <a:extLst/>
          </a:blip>
          <a:stretch>
            <a:fillRect/>
          </a:stretch>
        </p:blipFill>
        <p:spPr>
          <a:xfrm>
            <a:off x="89743" y="54000"/>
            <a:ext cx="2405040" cy="754200"/>
          </a:xfrm>
          <a:prstGeom prst="rect">
            <a:avLst/>
          </a:prstGeom>
          <a:ln w="12700">
            <a:miter lim="400000"/>
          </a:ln>
        </p:spPr>
      </p:pic>
      <p:sp>
        <p:nvSpPr>
          <p:cNvPr id="20" name="Title 2"/>
          <p:cNvSpPr>
            <a:spLocks noGrp="1"/>
          </p:cNvSpPr>
          <p:nvPr>
            <p:ph type="title" hasCustomPrompt="1"/>
          </p:nvPr>
        </p:nvSpPr>
        <p:spPr>
          <a:xfrm>
            <a:off x="263525" y="1386377"/>
            <a:ext cx="11250000" cy="830997"/>
          </a:xfrm>
        </p:spPr>
        <p:txBody>
          <a:bodyPr/>
          <a:lstStyle>
            <a:lvl1pPr>
              <a:defRPr/>
            </a:lvl1pPr>
          </a:lstStyle>
          <a:p>
            <a:r>
              <a:rPr lang="en-US" dirty="0"/>
              <a:t>Presentation title</a:t>
            </a:r>
            <a:endParaRPr lang="en-GB" dirty="0"/>
          </a:p>
        </p:txBody>
      </p:sp>
      <p:sp>
        <p:nvSpPr>
          <p:cNvPr id="24" name="Text Placeholder 22"/>
          <p:cNvSpPr>
            <a:spLocks noGrp="1"/>
          </p:cNvSpPr>
          <p:nvPr>
            <p:ph type="body" sz="quarter" idx="11" hasCustomPrompt="1"/>
          </p:nvPr>
        </p:nvSpPr>
        <p:spPr>
          <a:xfrm>
            <a:off x="278605" y="2348707"/>
            <a:ext cx="11234920" cy="815608"/>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3179742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slide - 1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263526" y="2360613"/>
            <a:ext cx="11233151" cy="360680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 snow squall stable/stability </a:t>
            </a:r>
            <a:r>
              <a:rPr lang="en-GB" dirty="0" err="1"/>
              <a:t>stratiform</a:t>
            </a:r>
            <a:r>
              <a:rPr lang="en-GB" dirty="0"/>
              <a:t> summation layer amount sun pillar </a:t>
            </a:r>
            <a:r>
              <a:rPr lang="en-GB" dirty="0" err="1" smtClean="0"/>
              <a:t>updraught</a:t>
            </a:r>
            <a:r>
              <a:rPr lang="en-GB" dirty="0" smtClean="0"/>
              <a:t> </a:t>
            </a:r>
            <a:r>
              <a:rPr lang="en-GB" dirty="0"/>
              <a:t>upslope effect warning waterspout wind vane. </a:t>
            </a:r>
          </a:p>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a:t>
            </a:r>
          </a:p>
          <a:p>
            <a:pPr lvl="0"/>
            <a:endParaRPr lang="en-US" dirty="0"/>
          </a:p>
        </p:txBody>
      </p:sp>
    </p:spTree>
    <p:extLst>
      <p:ext uri="{BB962C8B-B14F-4D97-AF65-F5344CB8AC3E}">
        <p14:creationId xmlns:p14="http://schemas.microsoft.com/office/powerpoint/2010/main" val="3188280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slide - 2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263527" y="2360613"/>
            <a:ext cx="5400675" cy="36068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
        <p:nvSpPr>
          <p:cNvPr id="6" name="Text Placeholder 4"/>
          <p:cNvSpPr>
            <a:spLocks noGrp="1"/>
          </p:cNvSpPr>
          <p:nvPr>
            <p:ph type="body" sz="quarter" idx="13" hasCustomPrompt="1"/>
          </p:nvPr>
        </p:nvSpPr>
        <p:spPr>
          <a:xfrm>
            <a:off x="6114257" y="2360613"/>
            <a:ext cx="5400675" cy="36068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Tree>
    <p:extLst>
      <p:ext uri="{BB962C8B-B14F-4D97-AF65-F5344CB8AC3E}">
        <p14:creationId xmlns:p14="http://schemas.microsoft.com/office/powerpoint/2010/main" val="2403349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slide - 3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263527" y="2360613"/>
            <a:ext cx="3438525" cy="36068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6" name="Text Placeholder 4"/>
          <p:cNvSpPr>
            <a:spLocks noGrp="1"/>
          </p:cNvSpPr>
          <p:nvPr>
            <p:ph type="body" sz="quarter" idx="13" hasCustomPrompt="1"/>
          </p:nvPr>
        </p:nvSpPr>
        <p:spPr>
          <a:xfrm>
            <a:off x="4169571" y="2360613"/>
            <a:ext cx="3438525" cy="36068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8" name="Text Placeholder 4"/>
          <p:cNvSpPr>
            <a:spLocks noGrp="1"/>
          </p:cNvSpPr>
          <p:nvPr>
            <p:ph type="body" sz="quarter" idx="14" hasCustomPrompt="1"/>
          </p:nvPr>
        </p:nvSpPr>
        <p:spPr>
          <a:xfrm>
            <a:off x="8076408" y="2348707"/>
            <a:ext cx="3438525" cy="36068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Tree>
    <p:extLst>
      <p:ext uri="{BB962C8B-B14F-4D97-AF65-F5344CB8AC3E}">
        <p14:creationId xmlns:p14="http://schemas.microsoft.com/office/powerpoint/2010/main" val="2890397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slide - 1 column text &amp; image">
    <p:spTree>
      <p:nvGrpSpPr>
        <p:cNvPr id="1" name=""/>
        <p:cNvGrpSpPr/>
        <p:nvPr/>
      </p:nvGrpSpPr>
      <p:grpSpPr>
        <a:xfrm>
          <a:off x="0" y="0"/>
          <a:ext cx="0" cy="0"/>
          <a:chOff x="0" y="0"/>
          <a:chExt cx="0" cy="0"/>
        </a:xfrm>
      </p:grpSpPr>
      <p:sp>
        <p:nvSpPr>
          <p:cNvPr id="5" name="Picture Placeholder 4"/>
          <p:cNvSpPr>
            <a:spLocks noGrp="1"/>
          </p:cNvSpPr>
          <p:nvPr>
            <p:ph type="pic" sz="quarter" idx="16" hasCustomPrompt="1"/>
          </p:nvPr>
        </p:nvSpPr>
        <p:spPr>
          <a:xfrm>
            <a:off x="6096000" y="2"/>
            <a:ext cx="6096000" cy="630951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2" name="Footer Placeholder 1"/>
          <p:cNvSpPr>
            <a:spLocks noGrp="1"/>
          </p:cNvSpPr>
          <p:nvPr>
            <p:ph type="ftr" sz="quarter" idx="15"/>
          </p:nvPr>
        </p:nvSpPr>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5" name="Text Placeholder 4"/>
          <p:cNvSpPr>
            <a:spLocks noGrp="1"/>
          </p:cNvSpPr>
          <p:nvPr>
            <p:ph type="body" sz="quarter" idx="11" hasCustomPrompt="1"/>
          </p:nvPr>
        </p:nvSpPr>
        <p:spPr>
          <a:xfrm>
            <a:off x="263527" y="2365036"/>
            <a:ext cx="5400675" cy="3618707"/>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a:t>
            </a:r>
            <a:endParaRPr lang="en-US" dirty="0"/>
          </a:p>
        </p:txBody>
      </p:sp>
      <p:sp>
        <p:nvSpPr>
          <p:cNvPr id="6" name="Title 2"/>
          <p:cNvSpPr>
            <a:spLocks noGrp="1"/>
          </p:cNvSpPr>
          <p:nvPr>
            <p:ph type="title" hasCustomPrompt="1"/>
          </p:nvPr>
        </p:nvSpPr>
        <p:spPr>
          <a:xfrm>
            <a:off x="263525" y="1386377"/>
            <a:ext cx="11250000" cy="830997"/>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082072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ntent slide - 1 column text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5" name="Text Placeholder 4"/>
          <p:cNvSpPr>
            <a:spLocks noGrp="1"/>
          </p:cNvSpPr>
          <p:nvPr>
            <p:ph type="body" sz="quarter" idx="11" hasCustomPrompt="1"/>
          </p:nvPr>
        </p:nvSpPr>
        <p:spPr>
          <a:xfrm>
            <a:off x="263527" y="2365036"/>
            <a:ext cx="5400675" cy="3618707"/>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a:t>
            </a:r>
            <a:endParaRPr lang="en-US" dirty="0"/>
          </a:p>
        </p:txBody>
      </p:sp>
      <p:sp>
        <p:nvSpPr>
          <p:cNvPr id="6" name="Table Placeholder 5"/>
          <p:cNvSpPr>
            <a:spLocks noGrp="1"/>
          </p:cNvSpPr>
          <p:nvPr>
            <p:ph type="tbl" sz="quarter" idx="17" hasCustomPrompt="1"/>
          </p:nvPr>
        </p:nvSpPr>
        <p:spPr>
          <a:xfrm>
            <a:off x="6096001" y="2348707"/>
            <a:ext cx="5418932" cy="3618707"/>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7" name="Title 2"/>
          <p:cNvSpPr>
            <a:spLocks noGrp="1"/>
          </p:cNvSpPr>
          <p:nvPr>
            <p:ph type="title" hasCustomPrompt="1"/>
          </p:nvPr>
        </p:nvSpPr>
        <p:spPr>
          <a:xfrm>
            <a:off x="263525" y="1386377"/>
            <a:ext cx="11250000" cy="830997"/>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588455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slide - full imag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Picture Placeholder 4"/>
          <p:cNvSpPr>
            <a:spLocks noGrp="1"/>
          </p:cNvSpPr>
          <p:nvPr>
            <p:ph type="pic" sz="quarter" idx="16" hasCustomPrompt="1"/>
          </p:nvPr>
        </p:nvSpPr>
        <p:spPr>
          <a:xfrm>
            <a:off x="0" y="998539"/>
            <a:ext cx="12192000" cy="5310981"/>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Tree>
    <p:extLst>
      <p:ext uri="{BB962C8B-B14F-4D97-AF65-F5344CB8AC3E}">
        <p14:creationId xmlns:p14="http://schemas.microsoft.com/office/powerpoint/2010/main" val="1970141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slide - 1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263525" y="2348707"/>
            <a:ext cx="11249819" cy="3618707"/>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3864041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slide - 2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cxnSp>
        <p:nvCxnSpPr>
          <p:cNvPr id="7" name="Straight Connector 6"/>
          <p:cNvCxnSpPr/>
          <p:nvPr userDrawn="1"/>
        </p:nvCxnSpPr>
        <p:spPr>
          <a:xfrm>
            <a:off x="5871600" y="2360612"/>
            <a:ext cx="0" cy="3625429"/>
          </a:xfrm>
          <a:prstGeom prst="line">
            <a:avLst/>
          </a:prstGeom>
        </p:spPr>
        <p:style>
          <a:lnRef idx="1">
            <a:schemeClr val="dk1"/>
          </a:lnRef>
          <a:fillRef idx="0">
            <a:schemeClr val="dk1"/>
          </a:fillRef>
          <a:effectRef idx="0">
            <a:schemeClr val="dk1"/>
          </a:effectRef>
          <a:fontRef idx="minor">
            <a:schemeClr val="tx1"/>
          </a:fontRef>
        </p:style>
      </p:cxnSp>
      <p:sp>
        <p:nvSpPr>
          <p:cNvPr id="5" name="Text Placeholder 4"/>
          <p:cNvSpPr>
            <a:spLocks noGrp="1"/>
          </p:cNvSpPr>
          <p:nvPr>
            <p:ph type="body" sz="quarter" idx="11" hasCustomPrompt="1"/>
          </p:nvPr>
        </p:nvSpPr>
        <p:spPr>
          <a:xfrm>
            <a:off x="263525" y="2348707"/>
            <a:ext cx="5400675" cy="3618707"/>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ext Placeholder 4"/>
          <p:cNvSpPr>
            <a:spLocks noGrp="1"/>
          </p:cNvSpPr>
          <p:nvPr>
            <p:ph type="body" sz="quarter" idx="12" hasCustomPrompt="1"/>
          </p:nvPr>
        </p:nvSpPr>
        <p:spPr>
          <a:xfrm>
            <a:off x="6114257" y="2348707"/>
            <a:ext cx="5400675" cy="3618707"/>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1041890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58284" y="304801"/>
            <a:ext cx="10938293" cy="708025"/>
          </a:xfrm>
        </p:spPr>
        <p:txBody>
          <a:bodyPr/>
          <a:lstStyle>
            <a:lvl1pPr>
              <a:defRPr b="1"/>
            </a:lvl1pPr>
          </a:lstStyle>
          <a:p>
            <a:r>
              <a:rPr lang="zh-CN" altLang="en-US" smtClean="0"/>
              <a:t>单击此处编辑母版标题样式</a:t>
            </a:r>
            <a:endParaRPr lang="en-GB" dirty="0"/>
          </a:p>
        </p:txBody>
      </p:sp>
      <p:sp>
        <p:nvSpPr>
          <p:cNvPr id="3" name="Content Placeholder 2"/>
          <p:cNvSpPr>
            <a:spLocks noGrp="1"/>
          </p:cNvSpPr>
          <p:nvPr>
            <p:ph idx="1"/>
          </p:nvPr>
        </p:nvSpPr>
        <p:spPr>
          <a:xfrm>
            <a:off x="609601" y="1219200"/>
            <a:ext cx="11001153" cy="5298558"/>
          </a:xfrm>
        </p:spPr>
        <p:txBody>
          <a:bodyPr/>
          <a:lstStyle>
            <a:lvl4pPr>
              <a:defRPr sz="1800"/>
            </a:lvl4pPr>
            <a:lvl5pPr>
              <a:defRPr sz="18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GB" dirty="0"/>
          </a:p>
        </p:txBody>
      </p:sp>
    </p:spTree>
    <p:extLst>
      <p:ext uri="{BB962C8B-B14F-4D97-AF65-F5344CB8AC3E}">
        <p14:creationId xmlns:p14="http://schemas.microsoft.com/office/powerpoint/2010/main" val="12671882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imag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Picture Placeholder 4"/>
          <p:cNvSpPr>
            <a:spLocks noGrp="1"/>
          </p:cNvSpPr>
          <p:nvPr>
            <p:ph type="pic" sz="quarter" idx="16" hasCustomPrompt="1"/>
          </p:nvPr>
        </p:nvSpPr>
        <p:spPr>
          <a:xfrm>
            <a:off x="6096000" y="2"/>
            <a:ext cx="6096000" cy="630951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5" name="Text Placeholder 4"/>
          <p:cNvSpPr>
            <a:spLocks noGrp="1"/>
          </p:cNvSpPr>
          <p:nvPr>
            <p:ph type="body" sz="quarter" idx="11" hasCustomPrompt="1"/>
          </p:nvPr>
        </p:nvSpPr>
        <p:spPr>
          <a:xfrm>
            <a:off x="263525" y="2348707"/>
            <a:ext cx="5400675" cy="3618707"/>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itle 2"/>
          <p:cNvSpPr>
            <a:spLocks noGrp="1"/>
          </p:cNvSpPr>
          <p:nvPr>
            <p:ph type="title" hasCustomPrompt="1"/>
          </p:nvPr>
        </p:nvSpPr>
        <p:spPr>
          <a:xfrm>
            <a:off x="263525" y="1386377"/>
            <a:ext cx="11250000" cy="830997"/>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887586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Table Placeholder 5"/>
          <p:cNvSpPr>
            <a:spLocks noGrp="1"/>
          </p:cNvSpPr>
          <p:nvPr>
            <p:ph type="tbl" sz="quarter" idx="17" hasCustomPrompt="1"/>
          </p:nvPr>
        </p:nvSpPr>
        <p:spPr>
          <a:xfrm>
            <a:off x="6096001" y="2348707"/>
            <a:ext cx="5418932" cy="3618707"/>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5" name="Text Placeholder 4"/>
          <p:cNvSpPr>
            <a:spLocks noGrp="1"/>
          </p:cNvSpPr>
          <p:nvPr>
            <p:ph type="body" sz="quarter" idx="11" hasCustomPrompt="1"/>
          </p:nvPr>
        </p:nvSpPr>
        <p:spPr>
          <a:xfrm>
            <a:off x="263525" y="2348707"/>
            <a:ext cx="5400675" cy="3618707"/>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itle 2"/>
          <p:cNvSpPr>
            <a:spLocks noGrp="1"/>
          </p:cNvSpPr>
          <p:nvPr>
            <p:ph type="title" hasCustomPrompt="1"/>
          </p:nvPr>
        </p:nvSpPr>
        <p:spPr>
          <a:xfrm>
            <a:off x="263525" y="1386377"/>
            <a:ext cx="11250000" cy="830997"/>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3374220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slide - 3 colum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cxnSp>
        <p:nvCxnSpPr>
          <p:cNvPr id="7" name="Straight Connector 6"/>
          <p:cNvCxnSpPr/>
          <p:nvPr userDrawn="1"/>
        </p:nvCxnSpPr>
        <p:spPr>
          <a:xfrm>
            <a:off x="3916800" y="2341984"/>
            <a:ext cx="0" cy="3625429"/>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userDrawn="1"/>
        </p:nvCxnSpPr>
        <p:spPr>
          <a:xfrm>
            <a:off x="7831800" y="2341984"/>
            <a:ext cx="0" cy="3625429"/>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1" hasCustomPrompt="1"/>
          </p:nvPr>
        </p:nvSpPr>
        <p:spPr>
          <a:xfrm>
            <a:off x="263526" y="2348707"/>
            <a:ext cx="3438525" cy="3618707"/>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8" name="Text Placeholder 4"/>
          <p:cNvSpPr>
            <a:spLocks noGrp="1"/>
          </p:cNvSpPr>
          <p:nvPr>
            <p:ph type="body" sz="quarter" idx="12" hasCustomPrompt="1"/>
          </p:nvPr>
        </p:nvSpPr>
        <p:spPr>
          <a:xfrm>
            <a:off x="4157477" y="2348707"/>
            <a:ext cx="3459575" cy="3618707"/>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9" name="Text Placeholder 4"/>
          <p:cNvSpPr>
            <a:spLocks noGrp="1"/>
          </p:cNvSpPr>
          <p:nvPr>
            <p:ph type="body" sz="quarter" idx="13" hasCustomPrompt="1"/>
          </p:nvPr>
        </p:nvSpPr>
        <p:spPr>
          <a:xfrm>
            <a:off x="8072476" y="2348708"/>
            <a:ext cx="3438525" cy="3611983"/>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2190310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slide - 2 column bullets &amp; text">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baseline="0"/>
            </a:lvl1pPr>
          </a:lstStyle>
          <a:p>
            <a:r>
              <a:rPr lang="en-US" dirty="0"/>
              <a:t>Slide title</a:t>
            </a:r>
            <a:endParaRPr lang="en-GB" dirty="0"/>
          </a:p>
        </p:txBody>
      </p:sp>
      <p:sp>
        <p:nvSpPr>
          <p:cNvPr id="14" name="Text Placeholder 4"/>
          <p:cNvSpPr>
            <a:spLocks noGrp="1"/>
          </p:cNvSpPr>
          <p:nvPr>
            <p:ph type="body" sz="quarter" idx="11" hasCustomPrompt="1"/>
          </p:nvPr>
        </p:nvSpPr>
        <p:spPr>
          <a:xfrm>
            <a:off x="263527" y="2360613"/>
            <a:ext cx="3438525" cy="36068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cxnSp>
        <p:nvCxnSpPr>
          <p:cNvPr id="15" name="Straight Connector 14"/>
          <p:cNvCxnSpPr/>
          <p:nvPr userDrawn="1"/>
        </p:nvCxnSpPr>
        <p:spPr>
          <a:xfrm>
            <a:off x="7831800" y="2341984"/>
            <a:ext cx="0" cy="3625429"/>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2" hasCustomPrompt="1"/>
          </p:nvPr>
        </p:nvSpPr>
        <p:spPr>
          <a:xfrm>
            <a:off x="4157477" y="2348707"/>
            <a:ext cx="3459575" cy="3618707"/>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ext Placeholder 4"/>
          <p:cNvSpPr>
            <a:spLocks noGrp="1"/>
          </p:cNvSpPr>
          <p:nvPr>
            <p:ph type="body" sz="quarter" idx="13" hasCustomPrompt="1"/>
          </p:nvPr>
        </p:nvSpPr>
        <p:spPr>
          <a:xfrm>
            <a:off x="8072476" y="2348708"/>
            <a:ext cx="3438525" cy="3611983"/>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1783747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21"/>
          </p:nvPr>
        </p:nvSpPr>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Text Placeholder 4"/>
          <p:cNvSpPr>
            <a:spLocks noGrp="1"/>
          </p:cNvSpPr>
          <p:nvPr>
            <p:ph type="body" sz="quarter" idx="11" hasCustomPrompt="1"/>
          </p:nvPr>
        </p:nvSpPr>
        <p:spPr>
          <a:xfrm>
            <a:off x="263528" y="2360613"/>
            <a:ext cx="7344569" cy="36068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
        <p:nvSpPr>
          <p:cNvPr id="7" name="Text Placeholder 4"/>
          <p:cNvSpPr>
            <a:spLocks noGrp="1"/>
          </p:cNvSpPr>
          <p:nvPr>
            <p:ph type="body" sz="quarter" idx="13" hasCustomPrompt="1"/>
          </p:nvPr>
        </p:nvSpPr>
        <p:spPr>
          <a:xfrm>
            <a:off x="8072476" y="2348708"/>
            <a:ext cx="3438525" cy="3611983"/>
          </a:xfrm>
        </p:spPr>
        <p:txBody>
          <a:bodyPr/>
          <a:lstStyle>
            <a:lvl1pPr marL="285744" indent="-285744">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4257635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vider - Green">
    <p:spTree>
      <p:nvGrpSpPr>
        <p:cNvPr id="1" name=""/>
        <p:cNvGrpSpPr/>
        <p:nvPr/>
      </p:nvGrpSpPr>
      <p:grpSpPr>
        <a:xfrm>
          <a:off x="0" y="0"/>
          <a:ext cx="0" cy="0"/>
          <a:chOff x="0" y="0"/>
          <a:chExt cx="0" cy="0"/>
        </a:xfrm>
      </p:grpSpPr>
      <p:sp>
        <p:nvSpPr>
          <p:cNvPr id="157" name="Shape 157"/>
          <p:cNvSpPr/>
          <p:nvPr/>
        </p:nvSpPr>
        <p:spPr>
          <a:xfrm>
            <a:off x="-2" y="2348709"/>
            <a:ext cx="12192003" cy="4524887"/>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a:defRPr sz="3200">
                <a:solidFill>
                  <a:srgbClr val="FFFFFF"/>
                </a:solidFill>
              </a:defRPr>
            </a:lvl1pPr>
          </a:lstStyle>
          <a:p>
            <a:pPr algn="ctr" defTabSz="292093" hangingPunct="0">
              <a:defRPr/>
            </a:pPr>
            <a:r>
              <a:rPr sz="1600" kern="0" dirty="0">
                <a:sym typeface="Helvetica Light"/>
              </a:rPr>
              <a:t>  </a:t>
            </a:r>
          </a:p>
        </p:txBody>
      </p:sp>
      <p:sp>
        <p:nvSpPr>
          <p:cNvPr id="2" name="Footer Placeholder 1"/>
          <p:cNvSpPr>
            <a:spLocks noGrp="1"/>
          </p:cNvSpPr>
          <p:nvPr>
            <p:ph type="ftr" sz="quarter" idx="10"/>
          </p:nvPr>
        </p:nvSpPr>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baseline="0"/>
            </a:lvl1pPr>
          </a:lstStyle>
          <a:p>
            <a:r>
              <a:rPr lang="en-US" dirty="0"/>
              <a:t>Divider title (if required)</a:t>
            </a:r>
            <a:endParaRPr lang="en-GB" dirty="0"/>
          </a:p>
        </p:txBody>
      </p:sp>
    </p:spTree>
    <p:extLst>
      <p:ext uri="{BB962C8B-B14F-4D97-AF65-F5344CB8AC3E}">
        <p14:creationId xmlns:p14="http://schemas.microsoft.com/office/powerpoint/2010/main" val="271894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vider - Teal">
    <p:spTree>
      <p:nvGrpSpPr>
        <p:cNvPr id="1" name=""/>
        <p:cNvGrpSpPr/>
        <p:nvPr/>
      </p:nvGrpSpPr>
      <p:grpSpPr>
        <a:xfrm>
          <a:off x="0" y="0"/>
          <a:ext cx="0" cy="0"/>
          <a:chOff x="0" y="0"/>
          <a:chExt cx="0" cy="0"/>
        </a:xfrm>
      </p:grpSpPr>
      <p:sp>
        <p:nvSpPr>
          <p:cNvPr id="170" name="Shape 170"/>
          <p:cNvSpPr/>
          <p:nvPr/>
        </p:nvSpPr>
        <p:spPr>
          <a:xfrm>
            <a:off x="-2" y="2348709"/>
            <a:ext cx="12192003" cy="4524887"/>
          </a:xfrm>
          <a:prstGeom prst="rect">
            <a:avLst/>
          </a:prstGeom>
          <a:solidFill>
            <a:schemeClr val="accent1"/>
          </a:solidFill>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a:defRPr sz="3200">
                <a:solidFill>
                  <a:srgbClr val="FFFFFF"/>
                </a:solidFill>
              </a:defRPr>
            </a:lvl1pPr>
          </a:lstStyle>
          <a:p>
            <a:pPr algn="ctr" defTabSz="292093" hangingPunct="0">
              <a:defRPr/>
            </a:pPr>
            <a:r>
              <a:rPr sz="1600" kern="0" dirty="0">
                <a:sym typeface="Helvetica Light"/>
              </a:rPr>
              <a:t>  </a:t>
            </a:r>
          </a:p>
        </p:txBody>
      </p:sp>
      <p:sp>
        <p:nvSpPr>
          <p:cNvPr id="2" name="Footer Placeholder 1"/>
          <p:cNvSpPr>
            <a:spLocks noGrp="1"/>
          </p:cNvSpPr>
          <p:nvPr>
            <p:ph type="ftr" sz="quarter" idx="14"/>
          </p:nvPr>
        </p:nvSpPr>
        <p:spPr>
          <a:solidFill>
            <a:schemeClr val="accent1"/>
          </a:solidFill>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283112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vider - Blue">
    <p:spTree>
      <p:nvGrpSpPr>
        <p:cNvPr id="1" name=""/>
        <p:cNvGrpSpPr/>
        <p:nvPr/>
      </p:nvGrpSpPr>
      <p:grpSpPr>
        <a:xfrm>
          <a:off x="0" y="0"/>
          <a:ext cx="0" cy="0"/>
          <a:chOff x="0" y="0"/>
          <a:chExt cx="0" cy="0"/>
        </a:xfrm>
      </p:grpSpPr>
      <p:sp>
        <p:nvSpPr>
          <p:cNvPr id="170" name="Shape 170"/>
          <p:cNvSpPr/>
          <p:nvPr/>
        </p:nvSpPr>
        <p:spPr>
          <a:xfrm>
            <a:off x="-2" y="2348709"/>
            <a:ext cx="12192003" cy="4524887"/>
          </a:xfrm>
          <a:prstGeom prst="rect">
            <a:avLst/>
          </a:prstGeom>
          <a:solidFill>
            <a:schemeClr val="accent2"/>
          </a:solidFill>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a:defRPr sz="3200">
                <a:solidFill>
                  <a:srgbClr val="FFFFFF"/>
                </a:solidFill>
              </a:defRPr>
            </a:lvl1pPr>
          </a:lstStyle>
          <a:p>
            <a:pPr algn="ctr" defTabSz="292093" hangingPunct="0">
              <a:defRPr/>
            </a:pPr>
            <a:r>
              <a:rPr sz="1600" kern="0" dirty="0">
                <a:sym typeface="Helvetica Light"/>
              </a:rPr>
              <a:t>  </a:t>
            </a:r>
          </a:p>
        </p:txBody>
      </p:sp>
      <p:sp>
        <p:nvSpPr>
          <p:cNvPr id="2" name="Footer Placeholder 1"/>
          <p:cNvSpPr>
            <a:spLocks noGrp="1"/>
          </p:cNvSpPr>
          <p:nvPr>
            <p:ph type="ftr" sz="quarter" idx="14"/>
          </p:nvPr>
        </p:nvSpPr>
        <p:spPr>
          <a:solidFill>
            <a:schemeClr val="accent2"/>
          </a:solidFill>
        </p:spPr>
        <p:txBody>
          <a:bodyPr/>
          <a:lstStyle>
            <a:lvl1pPr defTabSz="292093" hangingPunct="0">
              <a:defRPr>
                <a:solidFill>
                  <a:schemeClr val="bg2"/>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146419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ivider - Red">
    <p:spTree>
      <p:nvGrpSpPr>
        <p:cNvPr id="1" name=""/>
        <p:cNvGrpSpPr/>
        <p:nvPr/>
      </p:nvGrpSpPr>
      <p:grpSpPr>
        <a:xfrm>
          <a:off x="0" y="0"/>
          <a:ext cx="0" cy="0"/>
          <a:chOff x="0" y="0"/>
          <a:chExt cx="0" cy="0"/>
        </a:xfrm>
      </p:grpSpPr>
      <p:sp>
        <p:nvSpPr>
          <p:cNvPr id="170" name="Shape 170"/>
          <p:cNvSpPr/>
          <p:nvPr/>
        </p:nvSpPr>
        <p:spPr>
          <a:xfrm>
            <a:off x="-2" y="2348709"/>
            <a:ext cx="12192003" cy="4524887"/>
          </a:xfrm>
          <a:prstGeom prst="rect">
            <a:avLst/>
          </a:prstGeom>
          <a:solidFill>
            <a:schemeClr val="accent3"/>
          </a:solidFill>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a:defRPr sz="3200">
                <a:solidFill>
                  <a:srgbClr val="FFFFFF"/>
                </a:solidFill>
              </a:defRPr>
            </a:lvl1pPr>
          </a:lstStyle>
          <a:p>
            <a:pPr algn="ctr" defTabSz="292093" hangingPunct="0">
              <a:defRPr/>
            </a:pPr>
            <a:r>
              <a:rPr sz="1600" kern="0" dirty="0">
                <a:sym typeface="Helvetica Light"/>
              </a:rPr>
              <a:t>  </a:t>
            </a:r>
          </a:p>
        </p:txBody>
      </p:sp>
      <p:sp>
        <p:nvSpPr>
          <p:cNvPr id="2" name="Footer Placeholder 1"/>
          <p:cNvSpPr>
            <a:spLocks noGrp="1"/>
          </p:cNvSpPr>
          <p:nvPr>
            <p:ph type="ftr" sz="quarter" idx="14"/>
          </p:nvPr>
        </p:nvSpPr>
        <p:spPr>
          <a:solidFill>
            <a:schemeClr val="accent3"/>
          </a:solidFill>
        </p:spPr>
        <p:txBody>
          <a:bodyPr/>
          <a:lstStyle>
            <a:lvl1pPr defTabSz="292093" hangingPunct="0">
              <a:defRPr>
                <a:solidFill>
                  <a:schemeClr val="tx1"/>
                </a:solidFill>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2808161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 Grey">
    <p:spTree>
      <p:nvGrpSpPr>
        <p:cNvPr id="1" name=""/>
        <p:cNvGrpSpPr/>
        <p:nvPr/>
      </p:nvGrpSpPr>
      <p:grpSpPr>
        <a:xfrm>
          <a:off x="0" y="0"/>
          <a:ext cx="0" cy="0"/>
          <a:chOff x="0" y="0"/>
          <a:chExt cx="0" cy="0"/>
        </a:xfrm>
      </p:grpSpPr>
      <p:sp>
        <p:nvSpPr>
          <p:cNvPr id="170" name="Shape 170"/>
          <p:cNvSpPr/>
          <p:nvPr/>
        </p:nvSpPr>
        <p:spPr>
          <a:xfrm>
            <a:off x="-2" y="2348709"/>
            <a:ext cx="12192003" cy="4524887"/>
          </a:xfrm>
          <a:prstGeom prst="rect">
            <a:avLst/>
          </a:prstGeom>
          <a:solidFill>
            <a:schemeClr val="accent4"/>
          </a:solidFill>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a:defRPr sz="3200">
                <a:solidFill>
                  <a:srgbClr val="FFFFFF"/>
                </a:solidFill>
              </a:defRPr>
            </a:lvl1pPr>
          </a:lstStyle>
          <a:p>
            <a:pPr algn="ctr" defTabSz="292093" hangingPunct="0">
              <a:defRPr/>
            </a:pPr>
            <a:r>
              <a:rPr sz="1600" kern="0" dirty="0">
                <a:sym typeface="Helvetica Light"/>
              </a:rPr>
              <a:t>  </a:t>
            </a:r>
          </a:p>
        </p:txBody>
      </p:sp>
      <p:sp>
        <p:nvSpPr>
          <p:cNvPr id="2" name="Footer Placeholder 1"/>
          <p:cNvSpPr>
            <a:spLocks noGrp="1"/>
          </p:cNvSpPr>
          <p:nvPr>
            <p:ph type="ftr" sz="quarter" idx="14"/>
          </p:nvPr>
        </p:nvSpPr>
        <p:spPr>
          <a:solidFill>
            <a:schemeClr val="accent4"/>
          </a:solidFill>
        </p:spPr>
        <p:txBody>
          <a:bodyPr/>
          <a:lstStyle>
            <a:lvl1pPr defTabSz="292093" hangingPunct="0">
              <a:defRPr>
                <a:solidFill>
                  <a:schemeClr val="tx1"/>
                </a:solidFill>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744347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98644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Questions &amp; Contact">
    <p:spTree>
      <p:nvGrpSpPr>
        <p:cNvPr id="1" name=""/>
        <p:cNvGrpSpPr/>
        <p:nvPr/>
      </p:nvGrpSpPr>
      <p:grpSpPr>
        <a:xfrm>
          <a:off x="0" y="0"/>
          <a:ext cx="0" cy="0"/>
          <a:chOff x="0" y="0"/>
          <a:chExt cx="0" cy="0"/>
        </a:xfrm>
      </p:grpSpPr>
      <p:sp>
        <p:nvSpPr>
          <p:cNvPr id="198" name="Shape 198"/>
          <p:cNvSpPr/>
          <p:nvPr/>
        </p:nvSpPr>
        <p:spPr>
          <a:xfrm>
            <a:off x="0" y="2348707"/>
            <a:ext cx="12192003" cy="4154100"/>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35719" tIns="35719" rIns="35719" bIns="35719" anchor="t" anchorCtr="0"/>
          <a:lstStyle>
            <a:lvl1pPr>
              <a:defRPr sz="3200">
                <a:solidFill>
                  <a:srgbClr val="FFFFFF"/>
                </a:solidFill>
              </a:defRPr>
            </a:lvl1pPr>
          </a:lstStyle>
          <a:p>
            <a:pPr algn="ctr" defTabSz="292093" hangingPunct="0">
              <a:defRPr/>
            </a:pPr>
            <a:r>
              <a:rPr sz="1600" kern="0" dirty="0">
                <a:sym typeface="Helvetica Light"/>
              </a:rPr>
              <a:t>  </a:t>
            </a:r>
          </a:p>
        </p:txBody>
      </p:sp>
      <p:sp>
        <p:nvSpPr>
          <p:cNvPr id="14" name="Text Placeholder 4"/>
          <p:cNvSpPr>
            <a:spLocks noGrp="1"/>
          </p:cNvSpPr>
          <p:nvPr>
            <p:ph type="body" sz="quarter" idx="12" hasCustomPrompt="1"/>
          </p:nvPr>
        </p:nvSpPr>
        <p:spPr>
          <a:xfrm>
            <a:off x="142876" y="2695575"/>
            <a:ext cx="10633869" cy="360084"/>
          </a:xfrm>
          <a:prstGeom prst="rect">
            <a:avLst/>
          </a:prstGeom>
        </p:spPr>
        <p:txBody>
          <a:bodyPr lIns="270000" rIns="270000">
            <a:noAutofit/>
          </a:bodyPr>
          <a:lstStyle>
            <a:lvl1pPr>
              <a:defRPr>
                <a:latin typeface="+mn-lt"/>
              </a:defRPr>
            </a:lvl1pPr>
            <a:lvl5pPr>
              <a:defRPr baseline="0"/>
            </a:lvl5pPr>
          </a:lstStyle>
          <a:p>
            <a:pPr lvl="0"/>
            <a:r>
              <a:rPr lang="en-GB" dirty="0"/>
              <a:t>For more information please contact:</a:t>
            </a:r>
          </a:p>
        </p:txBody>
      </p:sp>
      <p:pic>
        <p:nvPicPr>
          <p:cNvPr id="202" name="email-icon.png"/>
          <p:cNvPicPr>
            <a:picLocks noChangeAspect="1"/>
          </p:cNvPicPr>
          <p:nvPr/>
        </p:nvPicPr>
        <p:blipFill>
          <a:blip r:embed="rId3" cstate="print">
            <a:extLst/>
          </a:blip>
          <a:stretch>
            <a:fillRect/>
          </a:stretch>
        </p:blipFill>
        <p:spPr>
          <a:xfrm>
            <a:off x="299281" y="4175753"/>
            <a:ext cx="467428" cy="515867"/>
          </a:xfrm>
          <a:prstGeom prst="rect">
            <a:avLst/>
          </a:prstGeom>
          <a:ln w="12700">
            <a:miter lim="400000"/>
          </a:ln>
        </p:spPr>
      </p:pic>
      <p:pic>
        <p:nvPicPr>
          <p:cNvPr id="203" name="phone-icon.png"/>
          <p:cNvPicPr>
            <a:picLocks noChangeAspect="1"/>
          </p:cNvPicPr>
          <p:nvPr/>
        </p:nvPicPr>
        <p:blipFill>
          <a:blip r:embed="rId4" cstate="print">
            <a:extLst/>
          </a:blip>
          <a:stretch>
            <a:fillRect/>
          </a:stretch>
        </p:blipFill>
        <p:spPr>
          <a:xfrm>
            <a:off x="263337" y="4900761"/>
            <a:ext cx="539315" cy="515867"/>
          </a:xfrm>
          <a:prstGeom prst="rect">
            <a:avLst/>
          </a:prstGeom>
          <a:ln w="12700">
            <a:miter lim="400000"/>
          </a:ln>
        </p:spPr>
      </p:pic>
      <p:pic>
        <p:nvPicPr>
          <p:cNvPr id="205" name="web-icon.png"/>
          <p:cNvPicPr>
            <a:picLocks noChangeAspect="1"/>
          </p:cNvPicPr>
          <p:nvPr/>
        </p:nvPicPr>
        <p:blipFill>
          <a:blip r:embed="rId5" cstate="print">
            <a:extLst/>
          </a:blip>
          <a:stretch>
            <a:fillRect/>
          </a:stretch>
        </p:blipFill>
        <p:spPr>
          <a:xfrm>
            <a:off x="263337" y="3489743"/>
            <a:ext cx="539315" cy="457819"/>
          </a:xfrm>
          <a:prstGeom prst="rect">
            <a:avLst/>
          </a:prstGeom>
          <a:ln w="12700">
            <a:miter lim="400000"/>
          </a:ln>
        </p:spPr>
      </p:pic>
      <p:sp>
        <p:nvSpPr>
          <p:cNvPr id="2" name="Footer Placeholder 1"/>
          <p:cNvSpPr>
            <a:spLocks noGrp="1"/>
          </p:cNvSpPr>
          <p:nvPr>
            <p:ph type="ftr" sz="quarter" idx="17"/>
          </p:nvPr>
        </p:nvSpPr>
        <p:spPr/>
        <p:txBody>
          <a:bodyPr/>
          <a:lstStyle>
            <a:lvl1pPr algn="l"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Questions?</a:t>
            </a:r>
            <a:endParaRPr lang="en-GB" dirty="0"/>
          </a:p>
        </p:txBody>
      </p:sp>
      <p:sp>
        <p:nvSpPr>
          <p:cNvPr id="22" name="Shape 201"/>
          <p:cNvSpPr>
            <a:spLocks noGrp="1"/>
          </p:cNvSpPr>
          <p:nvPr>
            <p:ph type="body" sz="quarter" idx="18" hasCustomPrompt="1"/>
          </p:nvPr>
        </p:nvSpPr>
        <p:spPr>
          <a:xfrm>
            <a:off x="703458" y="3428989"/>
            <a:ext cx="10450319" cy="530915"/>
          </a:xfrm>
          <a:prstGeom prst="rect">
            <a:avLst/>
          </a:prstGeom>
        </p:spPr>
        <p:txBody>
          <a:bodyPr lIns="270000" anchor="t">
            <a:spAutoFit/>
          </a:bodyPr>
          <a:lstStyle>
            <a:lvl1pPr marL="0" indent="0" defTabSz="457189">
              <a:lnSpc>
                <a:spcPct val="150000"/>
              </a:lnSpc>
              <a:spcBef>
                <a:spcPts val="400"/>
              </a:spcBef>
              <a:buSzTx/>
              <a:buNone/>
              <a:defRPr sz="2000" b="1">
                <a:latin typeface="+mj-lt"/>
                <a:ea typeface="Arial"/>
                <a:cs typeface="Arial"/>
                <a:sym typeface="Arial"/>
              </a:defRPr>
            </a:lvl1pPr>
          </a:lstStyle>
          <a:p>
            <a:r>
              <a:rPr lang="en-GB" dirty="0"/>
              <a:t>www.metoffice.gov.uk</a:t>
            </a:r>
            <a:endParaRPr dirty="0"/>
          </a:p>
        </p:txBody>
      </p:sp>
      <p:sp>
        <p:nvSpPr>
          <p:cNvPr id="24" name="Shape 201"/>
          <p:cNvSpPr>
            <a:spLocks noGrp="1"/>
          </p:cNvSpPr>
          <p:nvPr>
            <p:ph type="body" sz="quarter" idx="20" hasCustomPrompt="1"/>
          </p:nvPr>
        </p:nvSpPr>
        <p:spPr>
          <a:xfrm>
            <a:off x="712789" y="4143114"/>
            <a:ext cx="10440988" cy="530915"/>
          </a:xfrm>
          <a:prstGeom prst="rect">
            <a:avLst/>
          </a:prstGeom>
        </p:spPr>
        <p:txBody>
          <a:bodyPr lIns="270000" anchor="t">
            <a:spAutoFit/>
          </a:bodyPr>
          <a:lstStyle>
            <a:lvl1pPr marL="0" indent="0" defTabSz="457189">
              <a:lnSpc>
                <a:spcPct val="150000"/>
              </a:lnSpc>
              <a:spcBef>
                <a:spcPts val="400"/>
              </a:spcBef>
              <a:buSzTx/>
              <a:buNone/>
              <a:defRPr sz="2000" b="1" baseline="0">
                <a:latin typeface="+mj-lt"/>
                <a:ea typeface="Arial"/>
                <a:cs typeface="Arial"/>
                <a:sym typeface="Arial"/>
              </a:defRPr>
            </a:lvl1pPr>
          </a:lstStyle>
          <a:p>
            <a:r>
              <a:rPr lang="en-GB" dirty="0"/>
              <a:t>Insert email here</a:t>
            </a:r>
            <a:endParaRPr dirty="0"/>
          </a:p>
        </p:txBody>
      </p:sp>
      <p:sp>
        <p:nvSpPr>
          <p:cNvPr id="28" name="Shape 201"/>
          <p:cNvSpPr>
            <a:spLocks noGrp="1"/>
          </p:cNvSpPr>
          <p:nvPr>
            <p:ph type="body" sz="quarter" idx="22" hasCustomPrompt="1"/>
          </p:nvPr>
        </p:nvSpPr>
        <p:spPr>
          <a:xfrm>
            <a:off x="703457" y="4884150"/>
            <a:ext cx="1773736" cy="1015663"/>
          </a:xfrm>
          <a:prstGeom prst="rect">
            <a:avLst/>
          </a:prstGeom>
        </p:spPr>
        <p:txBody>
          <a:bodyPr wrap="square" lIns="270000" anchor="t">
            <a:spAutoFit/>
          </a:bodyPr>
          <a:lstStyle>
            <a:lvl1pPr marL="0" indent="0" defTabSz="457189">
              <a:lnSpc>
                <a:spcPct val="150000"/>
              </a:lnSpc>
              <a:spcBef>
                <a:spcPts val="400"/>
              </a:spcBef>
              <a:buSzTx/>
              <a:buNone/>
              <a:defRPr sz="2000" b="0" baseline="0">
                <a:latin typeface="+mj-lt"/>
                <a:ea typeface="Arial"/>
                <a:cs typeface="Arial"/>
                <a:sym typeface="Arial"/>
              </a:defRPr>
            </a:lvl1pPr>
          </a:lstStyle>
          <a:p>
            <a:r>
              <a:rPr lang="en-GB" dirty="0"/>
              <a:t>From the UK:</a:t>
            </a:r>
            <a:endParaRPr dirty="0"/>
          </a:p>
        </p:txBody>
      </p:sp>
      <p:sp>
        <p:nvSpPr>
          <p:cNvPr id="12" name="Shape 201"/>
          <p:cNvSpPr>
            <a:spLocks noGrp="1"/>
          </p:cNvSpPr>
          <p:nvPr>
            <p:ph type="body" sz="quarter" idx="23" hasCustomPrompt="1"/>
          </p:nvPr>
        </p:nvSpPr>
        <p:spPr>
          <a:xfrm>
            <a:off x="2310819" y="4884150"/>
            <a:ext cx="2255644" cy="530915"/>
          </a:xfrm>
          <a:prstGeom prst="rect">
            <a:avLst/>
          </a:prstGeom>
        </p:spPr>
        <p:txBody>
          <a:bodyPr wrap="square" lIns="270000" anchor="t">
            <a:spAutoFit/>
          </a:bodyPr>
          <a:lstStyle>
            <a:lvl1pPr marL="0" indent="0" defTabSz="457189">
              <a:lnSpc>
                <a:spcPct val="150000"/>
              </a:lnSpc>
              <a:spcBef>
                <a:spcPts val="400"/>
              </a:spcBef>
              <a:buSzTx/>
              <a:buNone/>
              <a:defRPr sz="2000" b="1" baseline="0">
                <a:latin typeface="+mj-lt"/>
                <a:ea typeface="Arial"/>
                <a:cs typeface="Arial"/>
                <a:sym typeface="Arial"/>
              </a:defRPr>
            </a:lvl1pPr>
          </a:lstStyle>
          <a:p>
            <a:r>
              <a:rPr lang="en-GB" dirty="0"/>
              <a:t>0370 900 0100</a:t>
            </a:r>
            <a:endParaRPr dirty="0"/>
          </a:p>
        </p:txBody>
      </p:sp>
      <p:sp>
        <p:nvSpPr>
          <p:cNvPr id="13" name="Shape 201"/>
          <p:cNvSpPr>
            <a:spLocks noGrp="1"/>
          </p:cNvSpPr>
          <p:nvPr>
            <p:ph type="body" sz="quarter" idx="24" hasCustomPrompt="1"/>
          </p:nvPr>
        </p:nvSpPr>
        <p:spPr>
          <a:xfrm>
            <a:off x="4784118" y="4884150"/>
            <a:ext cx="2646572" cy="1015663"/>
          </a:xfrm>
          <a:prstGeom prst="rect">
            <a:avLst/>
          </a:prstGeom>
        </p:spPr>
        <p:txBody>
          <a:bodyPr wrap="square" lIns="270000" anchor="t">
            <a:spAutoFit/>
          </a:bodyPr>
          <a:lstStyle>
            <a:lvl1pPr marL="0" indent="0" defTabSz="457189">
              <a:lnSpc>
                <a:spcPct val="150000"/>
              </a:lnSpc>
              <a:spcBef>
                <a:spcPts val="400"/>
              </a:spcBef>
              <a:buSzTx/>
              <a:buNone/>
              <a:defRPr sz="2000" b="0" baseline="0">
                <a:latin typeface="+mj-lt"/>
                <a:ea typeface="Arial"/>
                <a:cs typeface="Arial"/>
                <a:sym typeface="Arial"/>
              </a:defRPr>
            </a:lvl1pPr>
          </a:lstStyle>
          <a:p>
            <a:r>
              <a:rPr lang="en-GB" dirty="0"/>
              <a:t>From outside the UK:</a:t>
            </a:r>
            <a:endParaRPr dirty="0"/>
          </a:p>
        </p:txBody>
      </p:sp>
      <p:sp>
        <p:nvSpPr>
          <p:cNvPr id="15" name="Shape 201"/>
          <p:cNvSpPr>
            <a:spLocks noGrp="1"/>
          </p:cNvSpPr>
          <p:nvPr>
            <p:ph type="body" sz="quarter" idx="25" hasCustomPrompt="1"/>
          </p:nvPr>
        </p:nvSpPr>
        <p:spPr>
          <a:xfrm>
            <a:off x="7239497" y="4884150"/>
            <a:ext cx="2255644" cy="1015663"/>
          </a:xfrm>
          <a:prstGeom prst="rect">
            <a:avLst/>
          </a:prstGeom>
        </p:spPr>
        <p:txBody>
          <a:bodyPr wrap="square" lIns="270000" anchor="t">
            <a:spAutoFit/>
          </a:bodyPr>
          <a:lstStyle>
            <a:lvl1pPr marL="0" indent="0" defTabSz="457189">
              <a:lnSpc>
                <a:spcPct val="150000"/>
              </a:lnSpc>
              <a:spcBef>
                <a:spcPts val="400"/>
              </a:spcBef>
              <a:buSzTx/>
              <a:buNone/>
              <a:defRPr sz="2000" b="1" baseline="0">
                <a:latin typeface="+mj-lt"/>
                <a:ea typeface="Arial"/>
                <a:cs typeface="Arial"/>
                <a:sym typeface="Arial"/>
              </a:defRPr>
            </a:lvl1pPr>
          </a:lstStyle>
          <a:p>
            <a:r>
              <a:rPr lang="en-GB" dirty="0"/>
              <a:t>+44 1392 885680</a:t>
            </a:r>
            <a:endParaRPr dirty="0"/>
          </a:p>
        </p:txBody>
      </p:sp>
    </p:spTree>
    <p:extLst>
      <p:ext uri="{BB962C8B-B14F-4D97-AF65-F5344CB8AC3E}">
        <p14:creationId xmlns:p14="http://schemas.microsoft.com/office/powerpoint/2010/main" val="946267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solidFill>
            <a:schemeClr val="accent6"/>
          </a:solidFill>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Tree>
    <p:extLst>
      <p:ext uri="{BB962C8B-B14F-4D97-AF65-F5344CB8AC3E}">
        <p14:creationId xmlns:p14="http://schemas.microsoft.com/office/powerpoint/2010/main" val="799891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2"/>
        <p:cNvGrpSpPr/>
        <p:nvPr/>
      </p:nvGrpSpPr>
      <p:grpSpPr>
        <a:xfrm>
          <a:off x="0" y="0"/>
          <a:ext cx="0" cy="0"/>
          <a:chOff x="0" y="0"/>
          <a:chExt cx="0" cy="0"/>
        </a:xfrm>
      </p:grpSpPr>
      <p:sp>
        <p:nvSpPr>
          <p:cNvPr id="93" name="Google Shape;93;p14"/>
          <p:cNvSpPr txBox="1">
            <a:spLocks noGrp="1"/>
          </p:cNvSpPr>
          <p:nvPr>
            <p:ph type="ctrTitle"/>
          </p:nvPr>
        </p:nvSpPr>
        <p:spPr>
          <a:xfrm>
            <a:off x="914400" y="2130425"/>
            <a:ext cx="10363200" cy="1470000"/>
          </a:xfrm>
          <a:prstGeom prst="rect">
            <a:avLst/>
          </a:prstGeom>
          <a:noFill/>
          <a:ln>
            <a:noFill/>
          </a:ln>
        </p:spPr>
        <p:txBody>
          <a:bodyPr spcFirstLastPara="1" wrap="square" lIns="91425" tIns="45700" rIns="91425" bIns="45700" anchor="ctr" anchorCtr="0"/>
          <a:lstStyle>
            <a:lvl1pPr lvl="0" algn="ctr" rtl="0">
              <a:spcBef>
                <a:spcPts val="0"/>
              </a:spcBef>
              <a:spcAft>
                <a:spcPts val="0"/>
              </a:spcAft>
              <a:buClr>
                <a:schemeClr val="lt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4" name="Google Shape;94;p14"/>
          <p:cNvSpPr txBox="1">
            <a:spLocks noGrp="1"/>
          </p:cNvSpPr>
          <p:nvPr>
            <p:ph type="subTitle" idx="1"/>
          </p:nvPr>
        </p:nvSpPr>
        <p:spPr>
          <a:xfrm>
            <a:off x="1828800" y="3886201"/>
            <a:ext cx="8534400" cy="1752300"/>
          </a:xfrm>
          <a:prstGeom prst="rect">
            <a:avLst/>
          </a:prstGeom>
          <a:noFill/>
          <a:ln>
            <a:noFill/>
          </a:ln>
        </p:spPr>
        <p:txBody>
          <a:bodyPr spcFirstLastPara="1" wrap="square" lIns="91425" tIns="45700" rIns="91425" bIns="45700" anchor="t" anchorCtr="0"/>
          <a:lstStyle>
            <a:lvl1pPr lvl="0" algn="ctr" rtl="0">
              <a:spcBef>
                <a:spcPts val="853"/>
              </a:spcBef>
              <a:spcAft>
                <a:spcPts val="0"/>
              </a:spcAft>
              <a:buClr>
                <a:srgbClr val="888888"/>
              </a:buClr>
              <a:buSzPts val="3200"/>
              <a:buNone/>
              <a:defRPr>
                <a:solidFill>
                  <a:srgbClr val="888888"/>
                </a:solidFill>
              </a:defRPr>
            </a:lvl1pPr>
            <a:lvl2pPr lvl="1" algn="ctr" rtl="0">
              <a:spcBef>
                <a:spcPts val="747"/>
              </a:spcBef>
              <a:spcAft>
                <a:spcPts val="0"/>
              </a:spcAft>
              <a:buClr>
                <a:srgbClr val="888888"/>
              </a:buClr>
              <a:buSzPts val="2800"/>
              <a:buNone/>
              <a:defRPr>
                <a:solidFill>
                  <a:srgbClr val="888888"/>
                </a:solidFill>
              </a:defRPr>
            </a:lvl2pPr>
            <a:lvl3pPr lvl="2" algn="ctr" rtl="0">
              <a:spcBef>
                <a:spcPts val="640"/>
              </a:spcBef>
              <a:spcAft>
                <a:spcPts val="0"/>
              </a:spcAft>
              <a:buClr>
                <a:srgbClr val="888888"/>
              </a:buClr>
              <a:buSzPts val="2400"/>
              <a:buNone/>
              <a:defRPr>
                <a:solidFill>
                  <a:srgbClr val="888888"/>
                </a:solidFill>
              </a:defRPr>
            </a:lvl3pPr>
            <a:lvl4pPr lvl="3" algn="ctr" rtl="0">
              <a:spcBef>
                <a:spcPts val="533"/>
              </a:spcBef>
              <a:spcAft>
                <a:spcPts val="0"/>
              </a:spcAft>
              <a:buClr>
                <a:srgbClr val="888888"/>
              </a:buClr>
              <a:buSzPts val="2000"/>
              <a:buNone/>
              <a:defRPr>
                <a:solidFill>
                  <a:srgbClr val="888888"/>
                </a:solidFill>
              </a:defRPr>
            </a:lvl4pPr>
            <a:lvl5pPr lvl="4" algn="ctr" rtl="0">
              <a:spcBef>
                <a:spcPts val="533"/>
              </a:spcBef>
              <a:spcAft>
                <a:spcPts val="0"/>
              </a:spcAft>
              <a:buClr>
                <a:srgbClr val="888888"/>
              </a:buClr>
              <a:buSzPts val="2000"/>
              <a:buNone/>
              <a:defRPr>
                <a:solidFill>
                  <a:srgbClr val="888888"/>
                </a:solidFill>
              </a:defRPr>
            </a:lvl5pPr>
            <a:lvl6pPr lvl="5" algn="ctr" rtl="0">
              <a:spcBef>
                <a:spcPts val="533"/>
              </a:spcBef>
              <a:spcAft>
                <a:spcPts val="0"/>
              </a:spcAft>
              <a:buClr>
                <a:srgbClr val="888888"/>
              </a:buClr>
              <a:buSzPts val="2000"/>
              <a:buNone/>
              <a:defRPr>
                <a:solidFill>
                  <a:srgbClr val="888888"/>
                </a:solidFill>
              </a:defRPr>
            </a:lvl6pPr>
            <a:lvl7pPr lvl="6" algn="ctr" rtl="0">
              <a:spcBef>
                <a:spcPts val="533"/>
              </a:spcBef>
              <a:spcAft>
                <a:spcPts val="0"/>
              </a:spcAft>
              <a:buClr>
                <a:srgbClr val="888888"/>
              </a:buClr>
              <a:buSzPts val="2000"/>
              <a:buNone/>
              <a:defRPr>
                <a:solidFill>
                  <a:srgbClr val="888888"/>
                </a:solidFill>
              </a:defRPr>
            </a:lvl7pPr>
            <a:lvl8pPr lvl="7" algn="ctr" rtl="0">
              <a:spcBef>
                <a:spcPts val="533"/>
              </a:spcBef>
              <a:spcAft>
                <a:spcPts val="0"/>
              </a:spcAft>
              <a:buClr>
                <a:srgbClr val="888888"/>
              </a:buClr>
              <a:buSzPts val="2000"/>
              <a:buNone/>
              <a:defRPr>
                <a:solidFill>
                  <a:srgbClr val="888888"/>
                </a:solidFill>
              </a:defRPr>
            </a:lvl8pPr>
            <a:lvl9pPr lvl="8" algn="ctr" rtl="0">
              <a:spcBef>
                <a:spcPts val="533"/>
              </a:spcBef>
              <a:spcAft>
                <a:spcPts val="0"/>
              </a:spcAft>
              <a:buClr>
                <a:srgbClr val="888888"/>
              </a:buClr>
              <a:buSzPts val="2000"/>
              <a:buNone/>
              <a:defRPr>
                <a:solidFill>
                  <a:srgbClr val="888888"/>
                </a:solidFill>
              </a:defRPr>
            </a:lvl9pPr>
          </a:lstStyle>
          <a:p>
            <a:endParaRPr/>
          </a:p>
        </p:txBody>
      </p:sp>
      <p:sp>
        <p:nvSpPr>
          <p:cNvPr id="95" name="Google Shape;95;p14"/>
          <p:cNvSpPr txBox="1">
            <a:spLocks noGrp="1"/>
          </p:cNvSpPr>
          <p:nvPr>
            <p:ph type="dt" idx="10"/>
          </p:nvPr>
        </p:nvSpPr>
        <p:spPr>
          <a:xfrm>
            <a:off x="609600" y="6356351"/>
            <a:ext cx="28448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dirty="0"/>
              <a:t>JEDI</a:t>
            </a:r>
            <a:endParaRPr dirty="0"/>
          </a:p>
        </p:txBody>
      </p:sp>
      <p:sp>
        <p:nvSpPr>
          <p:cNvPr id="96" name="Google Shape;96;p14"/>
          <p:cNvSpPr txBox="1">
            <a:spLocks noGrp="1"/>
          </p:cNvSpPr>
          <p:nvPr>
            <p:ph type="ftr" idx="11"/>
          </p:nvPr>
        </p:nvSpPr>
        <p:spPr>
          <a:xfrm>
            <a:off x="4165600" y="6356351"/>
            <a:ext cx="3860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a:t>Y. Trémolet, JCSDA</a:t>
            </a:r>
            <a:endParaRPr/>
          </a:p>
        </p:txBody>
      </p:sp>
      <p:sp>
        <p:nvSpPr>
          <p:cNvPr id="97" name="Google Shape;97;p14"/>
          <p:cNvSpPr txBox="1">
            <a:spLocks noGrp="1"/>
          </p:cNvSpPr>
          <p:nvPr>
            <p:ph type="sldNum" idx="12"/>
          </p:nvPr>
        </p:nvSpPr>
        <p:spPr>
          <a:xfrm>
            <a:off x="8737600" y="6356351"/>
            <a:ext cx="28448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US"/>
              <a:pPr/>
              <a:t>‹#›</a:t>
            </a:fld>
            <a:endParaRPr/>
          </a:p>
        </p:txBody>
      </p:sp>
    </p:spTree>
    <p:extLst>
      <p:ext uri="{BB962C8B-B14F-4D97-AF65-F5344CB8AC3E}">
        <p14:creationId xmlns:p14="http://schemas.microsoft.com/office/powerpoint/2010/main" val="32167533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98"/>
        <p:cNvGrpSpPr/>
        <p:nvPr/>
      </p:nvGrpSpPr>
      <p:grpSpPr>
        <a:xfrm>
          <a:off x="0" y="0"/>
          <a:ext cx="0" cy="0"/>
          <a:chOff x="0" y="0"/>
          <a:chExt cx="0" cy="0"/>
        </a:xfrm>
      </p:grpSpPr>
      <p:sp>
        <p:nvSpPr>
          <p:cNvPr id="99" name="Google Shape;99;p15"/>
          <p:cNvSpPr txBox="1">
            <a:spLocks noGrp="1"/>
          </p:cNvSpPr>
          <p:nvPr>
            <p:ph type="title"/>
          </p:nvPr>
        </p:nvSpPr>
        <p:spPr>
          <a:xfrm>
            <a:off x="240147" y="0"/>
            <a:ext cx="10167636" cy="935183"/>
          </a:xfrm>
          <a:prstGeom prst="rect">
            <a:avLst/>
          </a:prstGeom>
          <a:noFill/>
          <a:ln>
            <a:noFill/>
          </a:ln>
        </p:spPr>
        <p:txBody>
          <a:bodyPr spcFirstLastPara="1" wrap="square" lIns="91425" tIns="45700" rIns="91425" bIns="45700" anchor="ctr" anchorCtr="0"/>
          <a:lstStyle>
            <a:lvl1pPr lvl="0" algn="l" rtl="0">
              <a:spcBef>
                <a:spcPts val="0"/>
              </a:spcBef>
              <a:spcAft>
                <a:spcPts val="0"/>
              </a:spcAft>
              <a:buClr>
                <a:schemeClr val="lt1"/>
              </a:buClr>
              <a:buSzPts val="1800"/>
              <a:buNone/>
              <a:defRPr sz="48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dirty="0"/>
          </a:p>
        </p:txBody>
      </p:sp>
      <p:sp>
        <p:nvSpPr>
          <p:cNvPr id="100" name="Google Shape;100;p15"/>
          <p:cNvSpPr txBox="1">
            <a:spLocks noGrp="1"/>
          </p:cNvSpPr>
          <p:nvPr>
            <p:ph type="dt" idx="10"/>
          </p:nvPr>
        </p:nvSpPr>
        <p:spPr>
          <a:xfrm>
            <a:off x="0" y="6604576"/>
            <a:ext cx="2844800" cy="253424"/>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dirty="0"/>
              <a:t>JEDI</a:t>
            </a:r>
          </a:p>
        </p:txBody>
      </p:sp>
      <p:sp>
        <p:nvSpPr>
          <p:cNvPr id="101" name="Google Shape;101;p15"/>
          <p:cNvSpPr txBox="1">
            <a:spLocks noGrp="1"/>
          </p:cNvSpPr>
          <p:nvPr>
            <p:ph type="ftr" idx="11"/>
          </p:nvPr>
        </p:nvSpPr>
        <p:spPr>
          <a:xfrm>
            <a:off x="8331200" y="6604577"/>
            <a:ext cx="3860800" cy="249699"/>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dirty="0"/>
              <a:t>Y. </a:t>
            </a:r>
            <a:r>
              <a:rPr lang="en-US" dirty="0" err="1"/>
              <a:t>Trémolet</a:t>
            </a:r>
            <a:r>
              <a:rPr lang="en-US" dirty="0"/>
              <a:t>, JCSDA</a:t>
            </a:r>
          </a:p>
        </p:txBody>
      </p:sp>
      <p:sp>
        <p:nvSpPr>
          <p:cNvPr id="102" name="Google Shape;102;p15"/>
          <p:cNvSpPr txBox="1">
            <a:spLocks noGrp="1"/>
          </p:cNvSpPr>
          <p:nvPr>
            <p:ph type="sldNum" idx="12"/>
          </p:nvPr>
        </p:nvSpPr>
        <p:spPr>
          <a:xfrm>
            <a:off x="4165600" y="6604576"/>
            <a:ext cx="2844800" cy="253424"/>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US"/>
              <a:pPr/>
              <a:t>‹#›</a:t>
            </a:fld>
            <a:endParaRPr/>
          </a:p>
        </p:txBody>
      </p:sp>
    </p:spTree>
    <p:extLst>
      <p:ext uri="{BB962C8B-B14F-4D97-AF65-F5344CB8AC3E}">
        <p14:creationId xmlns:p14="http://schemas.microsoft.com/office/powerpoint/2010/main" val="23445581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09"/>
        <p:cNvGrpSpPr/>
        <p:nvPr/>
      </p:nvGrpSpPr>
      <p:grpSpPr>
        <a:xfrm>
          <a:off x="0" y="0"/>
          <a:ext cx="0" cy="0"/>
          <a:chOff x="0" y="0"/>
          <a:chExt cx="0" cy="0"/>
        </a:xfrm>
      </p:grpSpPr>
      <p:sp>
        <p:nvSpPr>
          <p:cNvPr id="110" name="Google Shape;110;p17"/>
          <p:cNvSpPr txBox="1">
            <a:spLocks noGrp="1"/>
          </p:cNvSpPr>
          <p:nvPr>
            <p:ph type="title"/>
          </p:nvPr>
        </p:nvSpPr>
        <p:spPr>
          <a:xfrm>
            <a:off x="963084" y="4406901"/>
            <a:ext cx="10363200" cy="1362000"/>
          </a:xfrm>
          <a:prstGeom prst="rect">
            <a:avLst/>
          </a:prstGeom>
          <a:noFill/>
          <a:ln>
            <a:noFill/>
          </a:ln>
        </p:spPr>
        <p:txBody>
          <a:bodyPr spcFirstLastPara="1" wrap="square" lIns="91425" tIns="45700" rIns="91425" bIns="45700" anchor="t" anchorCtr="0"/>
          <a:lstStyle>
            <a:lvl1pPr lvl="0" algn="l" rtl="0">
              <a:spcBef>
                <a:spcPts val="0"/>
              </a:spcBef>
              <a:spcAft>
                <a:spcPts val="0"/>
              </a:spcAft>
              <a:buClr>
                <a:schemeClr val="lt1"/>
              </a:buClr>
              <a:buSzPts val="4000"/>
              <a:buFont typeface="Calibri"/>
              <a:buNone/>
              <a:defRPr sz="5333" b="1"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1" name="Google Shape;111;p17"/>
          <p:cNvSpPr txBox="1">
            <a:spLocks noGrp="1"/>
          </p:cNvSpPr>
          <p:nvPr>
            <p:ph type="body" idx="1"/>
          </p:nvPr>
        </p:nvSpPr>
        <p:spPr>
          <a:xfrm>
            <a:off x="963084" y="2906713"/>
            <a:ext cx="10363200" cy="1500000"/>
          </a:xfrm>
          <a:prstGeom prst="rect">
            <a:avLst/>
          </a:prstGeom>
          <a:noFill/>
          <a:ln>
            <a:noFill/>
          </a:ln>
        </p:spPr>
        <p:txBody>
          <a:bodyPr spcFirstLastPara="1" wrap="square" lIns="91425" tIns="45700" rIns="91425" bIns="45700" anchor="b" anchorCtr="0"/>
          <a:lstStyle>
            <a:lvl1pPr marL="609585" lvl="0" indent="-304792" algn="l" rtl="0">
              <a:spcBef>
                <a:spcPts val="533"/>
              </a:spcBef>
              <a:spcAft>
                <a:spcPts val="0"/>
              </a:spcAft>
              <a:buClr>
                <a:srgbClr val="888888"/>
              </a:buClr>
              <a:buSzPts val="2000"/>
              <a:buNone/>
              <a:defRPr sz="2667">
                <a:solidFill>
                  <a:srgbClr val="888888"/>
                </a:solidFill>
              </a:defRPr>
            </a:lvl1pPr>
            <a:lvl2pPr marL="1219170" lvl="1" indent="-304792" algn="l" rtl="0">
              <a:spcBef>
                <a:spcPts val="480"/>
              </a:spcBef>
              <a:spcAft>
                <a:spcPts val="0"/>
              </a:spcAft>
              <a:buClr>
                <a:srgbClr val="888888"/>
              </a:buClr>
              <a:buSzPts val="1800"/>
              <a:buNone/>
              <a:defRPr sz="2400">
                <a:solidFill>
                  <a:srgbClr val="888888"/>
                </a:solidFill>
              </a:defRPr>
            </a:lvl2pPr>
            <a:lvl3pPr marL="1828754" lvl="2" indent="-304792" algn="l" rtl="0">
              <a:spcBef>
                <a:spcPts val="427"/>
              </a:spcBef>
              <a:spcAft>
                <a:spcPts val="0"/>
              </a:spcAft>
              <a:buClr>
                <a:srgbClr val="888888"/>
              </a:buClr>
              <a:buSzPts val="1600"/>
              <a:buNone/>
              <a:defRPr sz="2133">
                <a:solidFill>
                  <a:srgbClr val="888888"/>
                </a:solidFill>
              </a:defRPr>
            </a:lvl3pPr>
            <a:lvl4pPr marL="2438339" lvl="3" indent="-304792" algn="l" rtl="0">
              <a:spcBef>
                <a:spcPts val="373"/>
              </a:spcBef>
              <a:spcAft>
                <a:spcPts val="0"/>
              </a:spcAft>
              <a:buClr>
                <a:srgbClr val="888888"/>
              </a:buClr>
              <a:buSzPts val="1400"/>
              <a:buNone/>
              <a:defRPr sz="1867">
                <a:solidFill>
                  <a:srgbClr val="888888"/>
                </a:solidFill>
              </a:defRPr>
            </a:lvl4pPr>
            <a:lvl5pPr marL="3047924" lvl="4" indent="-304792" algn="l" rtl="0">
              <a:spcBef>
                <a:spcPts val="373"/>
              </a:spcBef>
              <a:spcAft>
                <a:spcPts val="0"/>
              </a:spcAft>
              <a:buClr>
                <a:srgbClr val="888888"/>
              </a:buClr>
              <a:buSzPts val="1400"/>
              <a:buNone/>
              <a:defRPr sz="1867">
                <a:solidFill>
                  <a:srgbClr val="888888"/>
                </a:solidFill>
              </a:defRPr>
            </a:lvl5pPr>
            <a:lvl6pPr marL="3657509" lvl="5" indent="-304792" algn="l" rtl="0">
              <a:spcBef>
                <a:spcPts val="373"/>
              </a:spcBef>
              <a:spcAft>
                <a:spcPts val="0"/>
              </a:spcAft>
              <a:buClr>
                <a:srgbClr val="888888"/>
              </a:buClr>
              <a:buSzPts val="1400"/>
              <a:buNone/>
              <a:defRPr sz="1867">
                <a:solidFill>
                  <a:srgbClr val="888888"/>
                </a:solidFill>
              </a:defRPr>
            </a:lvl6pPr>
            <a:lvl7pPr marL="4267093" lvl="6" indent="-304792" algn="l" rtl="0">
              <a:spcBef>
                <a:spcPts val="373"/>
              </a:spcBef>
              <a:spcAft>
                <a:spcPts val="0"/>
              </a:spcAft>
              <a:buClr>
                <a:srgbClr val="888888"/>
              </a:buClr>
              <a:buSzPts val="1400"/>
              <a:buNone/>
              <a:defRPr sz="1867">
                <a:solidFill>
                  <a:srgbClr val="888888"/>
                </a:solidFill>
              </a:defRPr>
            </a:lvl7pPr>
            <a:lvl8pPr marL="4876678" lvl="7" indent="-304792" algn="l" rtl="0">
              <a:spcBef>
                <a:spcPts val="373"/>
              </a:spcBef>
              <a:spcAft>
                <a:spcPts val="0"/>
              </a:spcAft>
              <a:buClr>
                <a:srgbClr val="888888"/>
              </a:buClr>
              <a:buSzPts val="1400"/>
              <a:buNone/>
              <a:defRPr sz="1867">
                <a:solidFill>
                  <a:srgbClr val="888888"/>
                </a:solidFill>
              </a:defRPr>
            </a:lvl8pPr>
            <a:lvl9pPr marL="5486263" lvl="8" indent="-304792" algn="l" rtl="0">
              <a:spcBef>
                <a:spcPts val="373"/>
              </a:spcBef>
              <a:spcAft>
                <a:spcPts val="0"/>
              </a:spcAft>
              <a:buClr>
                <a:srgbClr val="888888"/>
              </a:buClr>
              <a:buSzPts val="1400"/>
              <a:buNone/>
              <a:defRPr sz="1867">
                <a:solidFill>
                  <a:srgbClr val="888888"/>
                </a:solidFill>
              </a:defRPr>
            </a:lvl9pPr>
          </a:lstStyle>
          <a:p>
            <a:endParaRPr/>
          </a:p>
        </p:txBody>
      </p:sp>
      <p:sp>
        <p:nvSpPr>
          <p:cNvPr id="112" name="Google Shape;112;p17"/>
          <p:cNvSpPr txBox="1">
            <a:spLocks noGrp="1"/>
          </p:cNvSpPr>
          <p:nvPr>
            <p:ph type="dt" idx="10"/>
          </p:nvPr>
        </p:nvSpPr>
        <p:spPr>
          <a:xfrm>
            <a:off x="609600" y="6356351"/>
            <a:ext cx="28448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dirty="0"/>
              <a:t>JEDI</a:t>
            </a:r>
            <a:endParaRPr dirty="0"/>
          </a:p>
        </p:txBody>
      </p:sp>
      <p:sp>
        <p:nvSpPr>
          <p:cNvPr id="113" name="Google Shape;113;p17"/>
          <p:cNvSpPr txBox="1">
            <a:spLocks noGrp="1"/>
          </p:cNvSpPr>
          <p:nvPr>
            <p:ph type="ftr" idx="11"/>
          </p:nvPr>
        </p:nvSpPr>
        <p:spPr>
          <a:xfrm>
            <a:off x="4165600" y="6356351"/>
            <a:ext cx="3860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a:t>Y. Trémolet, JCSDA</a:t>
            </a:r>
            <a:endParaRPr/>
          </a:p>
        </p:txBody>
      </p:sp>
      <p:sp>
        <p:nvSpPr>
          <p:cNvPr id="114" name="Google Shape;114;p17"/>
          <p:cNvSpPr txBox="1">
            <a:spLocks noGrp="1"/>
          </p:cNvSpPr>
          <p:nvPr>
            <p:ph type="sldNum" idx="12"/>
          </p:nvPr>
        </p:nvSpPr>
        <p:spPr>
          <a:xfrm>
            <a:off x="8737600" y="6356351"/>
            <a:ext cx="28448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US"/>
              <a:pPr/>
              <a:t>‹#›</a:t>
            </a:fld>
            <a:endParaRPr/>
          </a:p>
        </p:txBody>
      </p:sp>
    </p:spTree>
    <p:extLst>
      <p:ext uri="{BB962C8B-B14F-4D97-AF65-F5344CB8AC3E}">
        <p14:creationId xmlns:p14="http://schemas.microsoft.com/office/powerpoint/2010/main" val="22433205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15"/>
        <p:cNvGrpSpPr/>
        <p:nvPr/>
      </p:nvGrpSpPr>
      <p:grpSpPr>
        <a:xfrm>
          <a:off x="0" y="0"/>
          <a:ext cx="0" cy="0"/>
          <a:chOff x="0" y="0"/>
          <a:chExt cx="0" cy="0"/>
        </a:xfrm>
      </p:grpSpPr>
      <p:sp>
        <p:nvSpPr>
          <p:cNvPr id="116" name="Google Shape;116;p18"/>
          <p:cNvSpPr txBox="1">
            <a:spLocks noGrp="1"/>
          </p:cNvSpPr>
          <p:nvPr>
            <p:ph type="title"/>
          </p:nvPr>
        </p:nvSpPr>
        <p:spPr>
          <a:xfrm>
            <a:off x="0" y="0"/>
            <a:ext cx="10361600" cy="1059600"/>
          </a:xfrm>
          <a:prstGeom prst="rect">
            <a:avLst/>
          </a:prstGeom>
          <a:noFill/>
          <a:ln>
            <a:noFill/>
          </a:ln>
        </p:spPr>
        <p:txBody>
          <a:bodyPr spcFirstLastPara="1" wrap="square" lIns="91425" tIns="45700" rIns="91425" bIns="45700" anchor="ctr" anchorCtr="0"/>
          <a:lstStyle>
            <a:lvl1pPr lvl="0" algn="ctr" rtl="0">
              <a:spcBef>
                <a:spcPts val="0"/>
              </a:spcBef>
              <a:spcAft>
                <a:spcPts val="0"/>
              </a:spcAft>
              <a:buClr>
                <a:schemeClr val="lt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7" name="Google Shape;117;p18"/>
          <p:cNvSpPr txBox="1">
            <a:spLocks noGrp="1"/>
          </p:cNvSpPr>
          <p:nvPr>
            <p:ph type="body" idx="1"/>
          </p:nvPr>
        </p:nvSpPr>
        <p:spPr>
          <a:xfrm>
            <a:off x="609600" y="1600202"/>
            <a:ext cx="5384800" cy="4526100"/>
          </a:xfrm>
          <a:prstGeom prst="rect">
            <a:avLst/>
          </a:prstGeom>
          <a:noFill/>
          <a:ln>
            <a:noFill/>
          </a:ln>
        </p:spPr>
        <p:txBody>
          <a:bodyPr spcFirstLastPara="1" wrap="square" lIns="91425" tIns="45700" rIns="91425" bIns="45700" anchor="t" anchorCtr="0"/>
          <a:lstStyle>
            <a:lvl1pPr marL="609585" lvl="0" indent="-541853" algn="l" rtl="0">
              <a:spcBef>
                <a:spcPts val="747"/>
              </a:spcBef>
              <a:spcAft>
                <a:spcPts val="0"/>
              </a:spcAft>
              <a:buClr>
                <a:schemeClr val="dk1"/>
              </a:buClr>
              <a:buSzPts val="2800"/>
              <a:buChar char="•"/>
              <a:defRPr sz="3733"/>
            </a:lvl1pPr>
            <a:lvl2pPr marL="1219170" lvl="1" indent="-507987" algn="l" rtl="0">
              <a:spcBef>
                <a:spcPts val="640"/>
              </a:spcBef>
              <a:spcAft>
                <a:spcPts val="0"/>
              </a:spcAft>
              <a:buClr>
                <a:schemeClr val="dk1"/>
              </a:buClr>
              <a:buSzPts val="2400"/>
              <a:buChar char="–"/>
              <a:defRPr sz="3200"/>
            </a:lvl2pPr>
            <a:lvl3pPr marL="1828754" lvl="2" indent="-474121" algn="l" rtl="0">
              <a:spcBef>
                <a:spcPts val="533"/>
              </a:spcBef>
              <a:spcAft>
                <a:spcPts val="0"/>
              </a:spcAft>
              <a:buClr>
                <a:schemeClr val="dk1"/>
              </a:buClr>
              <a:buSzPts val="2000"/>
              <a:buChar char="•"/>
              <a:defRPr sz="2667"/>
            </a:lvl3pPr>
            <a:lvl4pPr marL="2438339" lvl="3" indent="-457189" algn="l" rtl="0">
              <a:spcBef>
                <a:spcPts val="480"/>
              </a:spcBef>
              <a:spcAft>
                <a:spcPts val="0"/>
              </a:spcAft>
              <a:buClr>
                <a:schemeClr val="dk1"/>
              </a:buClr>
              <a:buSzPts val="1800"/>
              <a:buChar char="–"/>
              <a:defRPr sz="2400"/>
            </a:lvl4pPr>
            <a:lvl5pPr marL="3047924" lvl="4" indent="-457189" algn="l" rtl="0">
              <a:spcBef>
                <a:spcPts val="480"/>
              </a:spcBef>
              <a:spcAft>
                <a:spcPts val="0"/>
              </a:spcAft>
              <a:buClr>
                <a:schemeClr val="dk1"/>
              </a:buClr>
              <a:buSzPts val="1800"/>
              <a:buChar char="»"/>
              <a:defRPr sz="2400"/>
            </a:lvl5pPr>
            <a:lvl6pPr marL="3657509" lvl="5" indent="-457189" algn="l" rtl="0">
              <a:spcBef>
                <a:spcPts val="480"/>
              </a:spcBef>
              <a:spcAft>
                <a:spcPts val="0"/>
              </a:spcAft>
              <a:buClr>
                <a:schemeClr val="dk1"/>
              </a:buClr>
              <a:buSzPts val="1800"/>
              <a:buChar char="•"/>
              <a:defRPr sz="2400"/>
            </a:lvl6pPr>
            <a:lvl7pPr marL="4267093" lvl="6" indent="-457189" algn="l" rtl="0">
              <a:spcBef>
                <a:spcPts val="480"/>
              </a:spcBef>
              <a:spcAft>
                <a:spcPts val="0"/>
              </a:spcAft>
              <a:buClr>
                <a:schemeClr val="dk1"/>
              </a:buClr>
              <a:buSzPts val="1800"/>
              <a:buChar char="•"/>
              <a:defRPr sz="2400"/>
            </a:lvl7pPr>
            <a:lvl8pPr marL="4876678" lvl="7" indent="-457189" algn="l" rtl="0">
              <a:spcBef>
                <a:spcPts val="480"/>
              </a:spcBef>
              <a:spcAft>
                <a:spcPts val="0"/>
              </a:spcAft>
              <a:buClr>
                <a:schemeClr val="dk1"/>
              </a:buClr>
              <a:buSzPts val="1800"/>
              <a:buChar char="•"/>
              <a:defRPr sz="2400"/>
            </a:lvl8pPr>
            <a:lvl9pPr marL="5486263" lvl="8" indent="-457189" algn="l" rtl="0">
              <a:spcBef>
                <a:spcPts val="480"/>
              </a:spcBef>
              <a:spcAft>
                <a:spcPts val="0"/>
              </a:spcAft>
              <a:buClr>
                <a:schemeClr val="dk1"/>
              </a:buClr>
              <a:buSzPts val="1800"/>
              <a:buChar char="•"/>
              <a:defRPr sz="2400"/>
            </a:lvl9pPr>
          </a:lstStyle>
          <a:p>
            <a:endParaRPr/>
          </a:p>
        </p:txBody>
      </p:sp>
      <p:sp>
        <p:nvSpPr>
          <p:cNvPr id="118" name="Google Shape;118;p18"/>
          <p:cNvSpPr txBox="1">
            <a:spLocks noGrp="1"/>
          </p:cNvSpPr>
          <p:nvPr>
            <p:ph type="body" idx="2"/>
          </p:nvPr>
        </p:nvSpPr>
        <p:spPr>
          <a:xfrm>
            <a:off x="6197600" y="1600202"/>
            <a:ext cx="5384800" cy="4526100"/>
          </a:xfrm>
          <a:prstGeom prst="rect">
            <a:avLst/>
          </a:prstGeom>
          <a:noFill/>
          <a:ln>
            <a:noFill/>
          </a:ln>
        </p:spPr>
        <p:txBody>
          <a:bodyPr spcFirstLastPara="1" wrap="square" lIns="91425" tIns="45700" rIns="91425" bIns="45700" anchor="t" anchorCtr="0"/>
          <a:lstStyle>
            <a:lvl1pPr marL="609585" lvl="0" indent="-541853" algn="l" rtl="0">
              <a:spcBef>
                <a:spcPts val="747"/>
              </a:spcBef>
              <a:spcAft>
                <a:spcPts val="0"/>
              </a:spcAft>
              <a:buClr>
                <a:schemeClr val="dk1"/>
              </a:buClr>
              <a:buSzPts val="2800"/>
              <a:buChar char="•"/>
              <a:defRPr sz="3733"/>
            </a:lvl1pPr>
            <a:lvl2pPr marL="1219170" lvl="1" indent="-507987" algn="l" rtl="0">
              <a:spcBef>
                <a:spcPts val="640"/>
              </a:spcBef>
              <a:spcAft>
                <a:spcPts val="0"/>
              </a:spcAft>
              <a:buClr>
                <a:schemeClr val="dk1"/>
              </a:buClr>
              <a:buSzPts val="2400"/>
              <a:buChar char="–"/>
              <a:defRPr sz="3200"/>
            </a:lvl2pPr>
            <a:lvl3pPr marL="1828754" lvl="2" indent="-474121" algn="l" rtl="0">
              <a:spcBef>
                <a:spcPts val="533"/>
              </a:spcBef>
              <a:spcAft>
                <a:spcPts val="0"/>
              </a:spcAft>
              <a:buClr>
                <a:schemeClr val="dk1"/>
              </a:buClr>
              <a:buSzPts val="2000"/>
              <a:buChar char="•"/>
              <a:defRPr sz="2667"/>
            </a:lvl3pPr>
            <a:lvl4pPr marL="2438339" lvl="3" indent="-457189" algn="l" rtl="0">
              <a:spcBef>
                <a:spcPts val="480"/>
              </a:spcBef>
              <a:spcAft>
                <a:spcPts val="0"/>
              </a:spcAft>
              <a:buClr>
                <a:schemeClr val="dk1"/>
              </a:buClr>
              <a:buSzPts val="1800"/>
              <a:buChar char="–"/>
              <a:defRPr sz="2400"/>
            </a:lvl4pPr>
            <a:lvl5pPr marL="3047924" lvl="4" indent="-457189" algn="l" rtl="0">
              <a:spcBef>
                <a:spcPts val="480"/>
              </a:spcBef>
              <a:spcAft>
                <a:spcPts val="0"/>
              </a:spcAft>
              <a:buClr>
                <a:schemeClr val="dk1"/>
              </a:buClr>
              <a:buSzPts val="1800"/>
              <a:buChar char="»"/>
              <a:defRPr sz="2400"/>
            </a:lvl5pPr>
            <a:lvl6pPr marL="3657509" lvl="5" indent="-457189" algn="l" rtl="0">
              <a:spcBef>
                <a:spcPts val="480"/>
              </a:spcBef>
              <a:spcAft>
                <a:spcPts val="0"/>
              </a:spcAft>
              <a:buClr>
                <a:schemeClr val="dk1"/>
              </a:buClr>
              <a:buSzPts val="1800"/>
              <a:buChar char="•"/>
              <a:defRPr sz="2400"/>
            </a:lvl6pPr>
            <a:lvl7pPr marL="4267093" lvl="6" indent="-457189" algn="l" rtl="0">
              <a:spcBef>
                <a:spcPts val="480"/>
              </a:spcBef>
              <a:spcAft>
                <a:spcPts val="0"/>
              </a:spcAft>
              <a:buClr>
                <a:schemeClr val="dk1"/>
              </a:buClr>
              <a:buSzPts val="1800"/>
              <a:buChar char="•"/>
              <a:defRPr sz="2400"/>
            </a:lvl7pPr>
            <a:lvl8pPr marL="4876678" lvl="7" indent="-457189" algn="l" rtl="0">
              <a:spcBef>
                <a:spcPts val="480"/>
              </a:spcBef>
              <a:spcAft>
                <a:spcPts val="0"/>
              </a:spcAft>
              <a:buClr>
                <a:schemeClr val="dk1"/>
              </a:buClr>
              <a:buSzPts val="1800"/>
              <a:buChar char="•"/>
              <a:defRPr sz="2400"/>
            </a:lvl8pPr>
            <a:lvl9pPr marL="5486263" lvl="8" indent="-457189" algn="l" rtl="0">
              <a:spcBef>
                <a:spcPts val="480"/>
              </a:spcBef>
              <a:spcAft>
                <a:spcPts val="0"/>
              </a:spcAft>
              <a:buClr>
                <a:schemeClr val="dk1"/>
              </a:buClr>
              <a:buSzPts val="1800"/>
              <a:buChar char="•"/>
              <a:defRPr sz="2400"/>
            </a:lvl9pPr>
          </a:lstStyle>
          <a:p>
            <a:endParaRPr/>
          </a:p>
        </p:txBody>
      </p:sp>
      <p:sp>
        <p:nvSpPr>
          <p:cNvPr id="119" name="Google Shape;119;p18"/>
          <p:cNvSpPr txBox="1">
            <a:spLocks noGrp="1"/>
          </p:cNvSpPr>
          <p:nvPr>
            <p:ph type="dt" idx="10"/>
          </p:nvPr>
        </p:nvSpPr>
        <p:spPr>
          <a:xfrm>
            <a:off x="609600" y="6356351"/>
            <a:ext cx="28448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dirty="0"/>
              <a:t>JEDI</a:t>
            </a:r>
            <a:endParaRPr dirty="0"/>
          </a:p>
        </p:txBody>
      </p:sp>
      <p:sp>
        <p:nvSpPr>
          <p:cNvPr id="120" name="Google Shape;120;p18"/>
          <p:cNvSpPr txBox="1">
            <a:spLocks noGrp="1"/>
          </p:cNvSpPr>
          <p:nvPr>
            <p:ph type="ftr" idx="11"/>
          </p:nvPr>
        </p:nvSpPr>
        <p:spPr>
          <a:xfrm>
            <a:off x="4165600" y="6356351"/>
            <a:ext cx="3860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a:t>Y. Trémolet, JCSDA</a:t>
            </a:r>
            <a:endParaRPr/>
          </a:p>
        </p:txBody>
      </p:sp>
      <p:sp>
        <p:nvSpPr>
          <p:cNvPr id="121" name="Google Shape;121;p18"/>
          <p:cNvSpPr txBox="1">
            <a:spLocks noGrp="1"/>
          </p:cNvSpPr>
          <p:nvPr>
            <p:ph type="sldNum" idx="12"/>
          </p:nvPr>
        </p:nvSpPr>
        <p:spPr>
          <a:xfrm>
            <a:off x="8737600" y="6356351"/>
            <a:ext cx="28448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US"/>
              <a:pPr/>
              <a:t>‹#›</a:t>
            </a:fld>
            <a:endParaRPr/>
          </a:p>
        </p:txBody>
      </p:sp>
    </p:spTree>
    <p:extLst>
      <p:ext uri="{BB962C8B-B14F-4D97-AF65-F5344CB8AC3E}">
        <p14:creationId xmlns:p14="http://schemas.microsoft.com/office/powerpoint/2010/main" val="6200111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122"/>
        <p:cNvGrpSpPr/>
        <p:nvPr/>
      </p:nvGrpSpPr>
      <p:grpSpPr>
        <a:xfrm>
          <a:off x="0" y="0"/>
          <a:ext cx="0" cy="0"/>
          <a:chOff x="0" y="0"/>
          <a:chExt cx="0" cy="0"/>
        </a:xfrm>
      </p:grpSpPr>
      <p:sp>
        <p:nvSpPr>
          <p:cNvPr id="123" name="Google Shape;123;p19"/>
          <p:cNvSpPr txBox="1">
            <a:spLocks noGrp="1"/>
          </p:cNvSpPr>
          <p:nvPr>
            <p:ph type="title"/>
          </p:nvPr>
        </p:nvSpPr>
        <p:spPr>
          <a:xfrm>
            <a:off x="0" y="0"/>
            <a:ext cx="10361600" cy="1059600"/>
          </a:xfrm>
          <a:prstGeom prst="rect">
            <a:avLst/>
          </a:prstGeom>
          <a:noFill/>
          <a:ln>
            <a:noFill/>
          </a:ln>
        </p:spPr>
        <p:txBody>
          <a:bodyPr spcFirstLastPara="1" wrap="square" lIns="91425" tIns="45700" rIns="91425" bIns="45700" anchor="ctr" anchorCtr="0"/>
          <a:lstStyle>
            <a:lvl1pPr lvl="0" algn="ctr" rtl="0">
              <a:spcBef>
                <a:spcPts val="0"/>
              </a:spcBef>
              <a:spcAft>
                <a:spcPts val="0"/>
              </a:spcAft>
              <a:buClr>
                <a:schemeClr val="lt1"/>
              </a:buClr>
              <a:buSzPts val="4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24" name="Google Shape;124;p19"/>
          <p:cNvSpPr txBox="1">
            <a:spLocks noGrp="1"/>
          </p:cNvSpPr>
          <p:nvPr>
            <p:ph type="body" idx="1"/>
          </p:nvPr>
        </p:nvSpPr>
        <p:spPr>
          <a:xfrm>
            <a:off x="609600" y="1535113"/>
            <a:ext cx="5386800" cy="639600"/>
          </a:xfrm>
          <a:prstGeom prst="rect">
            <a:avLst/>
          </a:prstGeom>
          <a:noFill/>
          <a:ln>
            <a:noFill/>
          </a:ln>
        </p:spPr>
        <p:txBody>
          <a:bodyPr spcFirstLastPara="1" wrap="square" lIns="91425" tIns="45700" rIns="91425" bIns="45700" anchor="b" anchorCtr="0"/>
          <a:lstStyle>
            <a:lvl1pPr marL="609585" lvl="0" indent="-304792" algn="l" rtl="0">
              <a:spcBef>
                <a:spcPts val="640"/>
              </a:spcBef>
              <a:spcAft>
                <a:spcPts val="0"/>
              </a:spcAft>
              <a:buClr>
                <a:schemeClr val="dk1"/>
              </a:buClr>
              <a:buSzPts val="2400"/>
              <a:buNone/>
              <a:defRPr sz="3200" b="1"/>
            </a:lvl1pPr>
            <a:lvl2pPr marL="1219170" lvl="1" indent="-304792" algn="l" rtl="0">
              <a:spcBef>
                <a:spcPts val="533"/>
              </a:spcBef>
              <a:spcAft>
                <a:spcPts val="0"/>
              </a:spcAft>
              <a:buClr>
                <a:schemeClr val="dk1"/>
              </a:buClr>
              <a:buSzPts val="2000"/>
              <a:buNone/>
              <a:defRPr sz="2667" b="1"/>
            </a:lvl2pPr>
            <a:lvl3pPr marL="1828754" lvl="2" indent="-304792" algn="l" rtl="0">
              <a:spcBef>
                <a:spcPts val="480"/>
              </a:spcBef>
              <a:spcAft>
                <a:spcPts val="0"/>
              </a:spcAft>
              <a:buClr>
                <a:schemeClr val="dk1"/>
              </a:buClr>
              <a:buSzPts val="1800"/>
              <a:buNone/>
              <a:defRPr sz="2400" b="1"/>
            </a:lvl3pPr>
            <a:lvl4pPr marL="2438339" lvl="3" indent="-304792" algn="l" rtl="0">
              <a:spcBef>
                <a:spcPts val="427"/>
              </a:spcBef>
              <a:spcAft>
                <a:spcPts val="0"/>
              </a:spcAft>
              <a:buClr>
                <a:schemeClr val="dk1"/>
              </a:buClr>
              <a:buSzPts val="1600"/>
              <a:buNone/>
              <a:defRPr sz="2133" b="1"/>
            </a:lvl4pPr>
            <a:lvl5pPr marL="3047924" lvl="4" indent="-304792" algn="l" rtl="0">
              <a:spcBef>
                <a:spcPts val="427"/>
              </a:spcBef>
              <a:spcAft>
                <a:spcPts val="0"/>
              </a:spcAft>
              <a:buClr>
                <a:schemeClr val="dk1"/>
              </a:buClr>
              <a:buSzPts val="1600"/>
              <a:buNone/>
              <a:defRPr sz="2133" b="1"/>
            </a:lvl5pPr>
            <a:lvl6pPr marL="3657509" lvl="5" indent="-304792" algn="l" rtl="0">
              <a:spcBef>
                <a:spcPts val="427"/>
              </a:spcBef>
              <a:spcAft>
                <a:spcPts val="0"/>
              </a:spcAft>
              <a:buClr>
                <a:schemeClr val="dk1"/>
              </a:buClr>
              <a:buSzPts val="1600"/>
              <a:buNone/>
              <a:defRPr sz="2133" b="1"/>
            </a:lvl6pPr>
            <a:lvl7pPr marL="4267093" lvl="6" indent="-304792" algn="l" rtl="0">
              <a:spcBef>
                <a:spcPts val="427"/>
              </a:spcBef>
              <a:spcAft>
                <a:spcPts val="0"/>
              </a:spcAft>
              <a:buClr>
                <a:schemeClr val="dk1"/>
              </a:buClr>
              <a:buSzPts val="1600"/>
              <a:buNone/>
              <a:defRPr sz="2133" b="1"/>
            </a:lvl7pPr>
            <a:lvl8pPr marL="4876678" lvl="7" indent="-304792" algn="l" rtl="0">
              <a:spcBef>
                <a:spcPts val="427"/>
              </a:spcBef>
              <a:spcAft>
                <a:spcPts val="0"/>
              </a:spcAft>
              <a:buClr>
                <a:schemeClr val="dk1"/>
              </a:buClr>
              <a:buSzPts val="1600"/>
              <a:buNone/>
              <a:defRPr sz="2133" b="1"/>
            </a:lvl8pPr>
            <a:lvl9pPr marL="5486263" lvl="8" indent="-304792" algn="l" rtl="0">
              <a:spcBef>
                <a:spcPts val="427"/>
              </a:spcBef>
              <a:spcAft>
                <a:spcPts val="0"/>
              </a:spcAft>
              <a:buClr>
                <a:schemeClr val="dk1"/>
              </a:buClr>
              <a:buSzPts val="1600"/>
              <a:buNone/>
              <a:defRPr sz="2133" b="1"/>
            </a:lvl9pPr>
          </a:lstStyle>
          <a:p>
            <a:endParaRPr/>
          </a:p>
        </p:txBody>
      </p:sp>
      <p:sp>
        <p:nvSpPr>
          <p:cNvPr id="125" name="Google Shape;125;p19"/>
          <p:cNvSpPr txBox="1">
            <a:spLocks noGrp="1"/>
          </p:cNvSpPr>
          <p:nvPr>
            <p:ph type="body" idx="2"/>
          </p:nvPr>
        </p:nvSpPr>
        <p:spPr>
          <a:xfrm>
            <a:off x="609600" y="2174875"/>
            <a:ext cx="5386800" cy="3951300"/>
          </a:xfrm>
          <a:prstGeom prst="rect">
            <a:avLst/>
          </a:prstGeom>
          <a:noFill/>
          <a:ln>
            <a:noFill/>
          </a:ln>
        </p:spPr>
        <p:txBody>
          <a:bodyPr spcFirstLastPara="1" wrap="square" lIns="91425" tIns="45700" rIns="91425" bIns="45700" anchor="t" anchorCtr="0"/>
          <a:lstStyle>
            <a:lvl1pPr marL="609585" lvl="0" indent="-507987" algn="l" rtl="0">
              <a:spcBef>
                <a:spcPts val="640"/>
              </a:spcBef>
              <a:spcAft>
                <a:spcPts val="0"/>
              </a:spcAft>
              <a:buClr>
                <a:schemeClr val="dk1"/>
              </a:buClr>
              <a:buSzPts val="2400"/>
              <a:buChar char="•"/>
              <a:defRPr sz="3200"/>
            </a:lvl1pPr>
            <a:lvl2pPr marL="1219170" lvl="1" indent="-474121" algn="l" rtl="0">
              <a:spcBef>
                <a:spcPts val="533"/>
              </a:spcBef>
              <a:spcAft>
                <a:spcPts val="0"/>
              </a:spcAft>
              <a:buClr>
                <a:schemeClr val="dk1"/>
              </a:buClr>
              <a:buSzPts val="2000"/>
              <a:buChar char="–"/>
              <a:defRPr sz="2667"/>
            </a:lvl2pPr>
            <a:lvl3pPr marL="1828754" lvl="2" indent="-457189" algn="l" rtl="0">
              <a:spcBef>
                <a:spcPts val="480"/>
              </a:spcBef>
              <a:spcAft>
                <a:spcPts val="0"/>
              </a:spcAft>
              <a:buClr>
                <a:schemeClr val="dk1"/>
              </a:buClr>
              <a:buSzPts val="1800"/>
              <a:buChar char="•"/>
              <a:defRPr sz="2400"/>
            </a:lvl3pPr>
            <a:lvl4pPr marL="2438339" lvl="3" indent="-440256" algn="l" rtl="0">
              <a:spcBef>
                <a:spcPts val="427"/>
              </a:spcBef>
              <a:spcAft>
                <a:spcPts val="0"/>
              </a:spcAft>
              <a:buClr>
                <a:schemeClr val="dk1"/>
              </a:buClr>
              <a:buSzPts val="1600"/>
              <a:buChar char="–"/>
              <a:defRPr sz="2133"/>
            </a:lvl4pPr>
            <a:lvl5pPr marL="3047924" lvl="4" indent="-440256" algn="l" rtl="0">
              <a:spcBef>
                <a:spcPts val="427"/>
              </a:spcBef>
              <a:spcAft>
                <a:spcPts val="0"/>
              </a:spcAft>
              <a:buClr>
                <a:schemeClr val="dk1"/>
              </a:buClr>
              <a:buSzPts val="1600"/>
              <a:buChar char="»"/>
              <a:defRPr sz="2133"/>
            </a:lvl5pPr>
            <a:lvl6pPr marL="3657509" lvl="5" indent="-440256" algn="l" rtl="0">
              <a:spcBef>
                <a:spcPts val="427"/>
              </a:spcBef>
              <a:spcAft>
                <a:spcPts val="0"/>
              </a:spcAft>
              <a:buClr>
                <a:schemeClr val="dk1"/>
              </a:buClr>
              <a:buSzPts val="1600"/>
              <a:buChar char="•"/>
              <a:defRPr sz="2133"/>
            </a:lvl6pPr>
            <a:lvl7pPr marL="4267093" lvl="6" indent="-440256" algn="l" rtl="0">
              <a:spcBef>
                <a:spcPts val="427"/>
              </a:spcBef>
              <a:spcAft>
                <a:spcPts val="0"/>
              </a:spcAft>
              <a:buClr>
                <a:schemeClr val="dk1"/>
              </a:buClr>
              <a:buSzPts val="1600"/>
              <a:buChar char="•"/>
              <a:defRPr sz="2133"/>
            </a:lvl7pPr>
            <a:lvl8pPr marL="4876678" lvl="7" indent="-440256" algn="l" rtl="0">
              <a:spcBef>
                <a:spcPts val="427"/>
              </a:spcBef>
              <a:spcAft>
                <a:spcPts val="0"/>
              </a:spcAft>
              <a:buClr>
                <a:schemeClr val="dk1"/>
              </a:buClr>
              <a:buSzPts val="1600"/>
              <a:buChar char="•"/>
              <a:defRPr sz="2133"/>
            </a:lvl8pPr>
            <a:lvl9pPr marL="5486263" lvl="8" indent="-440256" algn="l" rtl="0">
              <a:spcBef>
                <a:spcPts val="427"/>
              </a:spcBef>
              <a:spcAft>
                <a:spcPts val="0"/>
              </a:spcAft>
              <a:buClr>
                <a:schemeClr val="dk1"/>
              </a:buClr>
              <a:buSzPts val="1600"/>
              <a:buChar char="•"/>
              <a:defRPr sz="2133"/>
            </a:lvl9pPr>
          </a:lstStyle>
          <a:p>
            <a:endParaRPr/>
          </a:p>
        </p:txBody>
      </p:sp>
      <p:sp>
        <p:nvSpPr>
          <p:cNvPr id="126" name="Google Shape;126;p19"/>
          <p:cNvSpPr txBox="1">
            <a:spLocks noGrp="1"/>
          </p:cNvSpPr>
          <p:nvPr>
            <p:ph type="body" idx="3"/>
          </p:nvPr>
        </p:nvSpPr>
        <p:spPr>
          <a:xfrm>
            <a:off x="6193368" y="1535113"/>
            <a:ext cx="5389200" cy="639600"/>
          </a:xfrm>
          <a:prstGeom prst="rect">
            <a:avLst/>
          </a:prstGeom>
          <a:noFill/>
          <a:ln>
            <a:noFill/>
          </a:ln>
        </p:spPr>
        <p:txBody>
          <a:bodyPr spcFirstLastPara="1" wrap="square" lIns="91425" tIns="45700" rIns="91425" bIns="45700" anchor="b" anchorCtr="0"/>
          <a:lstStyle>
            <a:lvl1pPr marL="609585" lvl="0" indent="-304792" algn="l" rtl="0">
              <a:spcBef>
                <a:spcPts val="640"/>
              </a:spcBef>
              <a:spcAft>
                <a:spcPts val="0"/>
              </a:spcAft>
              <a:buClr>
                <a:schemeClr val="dk1"/>
              </a:buClr>
              <a:buSzPts val="2400"/>
              <a:buNone/>
              <a:defRPr sz="3200" b="1"/>
            </a:lvl1pPr>
            <a:lvl2pPr marL="1219170" lvl="1" indent="-304792" algn="l" rtl="0">
              <a:spcBef>
                <a:spcPts val="533"/>
              </a:spcBef>
              <a:spcAft>
                <a:spcPts val="0"/>
              </a:spcAft>
              <a:buClr>
                <a:schemeClr val="dk1"/>
              </a:buClr>
              <a:buSzPts val="2000"/>
              <a:buNone/>
              <a:defRPr sz="2667" b="1"/>
            </a:lvl2pPr>
            <a:lvl3pPr marL="1828754" lvl="2" indent="-304792" algn="l" rtl="0">
              <a:spcBef>
                <a:spcPts val="480"/>
              </a:spcBef>
              <a:spcAft>
                <a:spcPts val="0"/>
              </a:spcAft>
              <a:buClr>
                <a:schemeClr val="dk1"/>
              </a:buClr>
              <a:buSzPts val="1800"/>
              <a:buNone/>
              <a:defRPr sz="2400" b="1"/>
            </a:lvl3pPr>
            <a:lvl4pPr marL="2438339" lvl="3" indent="-304792" algn="l" rtl="0">
              <a:spcBef>
                <a:spcPts val="427"/>
              </a:spcBef>
              <a:spcAft>
                <a:spcPts val="0"/>
              </a:spcAft>
              <a:buClr>
                <a:schemeClr val="dk1"/>
              </a:buClr>
              <a:buSzPts val="1600"/>
              <a:buNone/>
              <a:defRPr sz="2133" b="1"/>
            </a:lvl4pPr>
            <a:lvl5pPr marL="3047924" lvl="4" indent="-304792" algn="l" rtl="0">
              <a:spcBef>
                <a:spcPts val="427"/>
              </a:spcBef>
              <a:spcAft>
                <a:spcPts val="0"/>
              </a:spcAft>
              <a:buClr>
                <a:schemeClr val="dk1"/>
              </a:buClr>
              <a:buSzPts val="1600"/>
              <a:buNone/>
              <a:defRPr sz="2133" b="1"/>
            </a:lvl5pPr>
            <a:lvl6pPr marL="3657509" lvl="5" indent="-304792" algn="l" rtl="0">
              <a:spcBef>
                <a:spcPts val="427"/>
              </a:spcBef>
              <a:spcAft>
                <a:spcPts val="0"/>
              </a:spcAft>
              <a:buClr>
                <a:schemeClr val="dk1"/>
              </a:buClr>
              <a:buSzPts val="1600"/>
              <a:buNone/>
              <a:defRPr sz="2133" b="1"/>
            </a:lvl6pPr>
            <a:lvl7pPr marL="4267093" lvl="6" indent="-304792" algn="l" rtl="0">
              <a:spcBef>
                <a:spcPts val="427"/>
              </a:spcBef>
              <a:spcAft>
                <a:spcPts val="0"/>
              </a:spcAft>
              <a:buClr>
                <a:schemeClr val="dk1"/>
              </a:buClr>
              <a:buSzPts val="1600"/>
              <a:buNone/>
              <a:defRPr sz="2133" b="1"/>
            </a:lvl7pPr>
            <a:lvl8pPr marL="4876678" lvl="7" indent="-304792" algn="l" rtl="0">
              <a:spcBef>
                <a:spcPts val="427"/>
              </a:spcBef>
              <a:spcAft>
                <a:spcPts val="0"/>
              </a:spcAft>
              <a:buClr>
                <a:schemeClr val="dk1"/>
              </a:buClr>
              <a:buSzPts val="1600"/>
              <a:buNone/>
              <a:defRPr sz="2133" b="1"/>
            </a:lvl8pPr>
            <a:lvl9pPr marL="5486263" lvl="8" indent="-304792" algn="l" rtl="0">
              <a:spcBef>
                <a:spcPts val="427"/>
              </a:spcBef>
              <a:spcAft>
                <a:spcPts val="0"/>
              </a:spcAft>
              <a:buClr>
                <a:schemeClr val="dk1"/>
              </a:buClr>
              <a:buSzPts val="1600"/>
              <a:buNone/>
              <a:defRPr sz="2133" b="1"/>
            </a:lvl9pPr>
          </a:lstStyle>
          <a:p>
            <a:endParaRPr/>
          </a:p>
        </p:txBody>
      </p:sp>
      <p:sp>
        <p:nvSpPr>
          <p:cNvPr id="127" name="Google Shape;127;p19"/>
          <p:cNvSpPr txBox="1">
            <a:spLocks noGrp="1"/>
          </p:cNvSpPr>
          <p:nvPr>
            <p:ph type="body" idx="4"/>
          </p:nvPr>
        </p:nvSpPr>
        <p:spPr>
          <a:xfrm>
            <a:off x="6193368" y="2174875"/>
            <a:ext cx="5389200" cy="3951300"/>
          </a:xfrm>
          <a:prstGeom prst="rect">
            <a:avLst/>
          </a:prstGeom>
          <a:noFill/>
          <a:ln>
            <a:noFill/>
          </a:ln>
        </p:spPr>
        <p:txBody>
          <a:bodyPr spcFirstLastPara="1" wrap="square" lIns="91425" tIns="45700" rIns="91425" bIns="45700" anchor="t" anchorCtr="0"/>
          <a:lstStyle>
            <a:lvl1pPr marL="609585" lvl="0" indent="-507987" algn="l" rtl="0">
              <a:spcBef>
                <a:spcPts val="640"/>
              </a:spcBef>
              <a:spcAft>
                <a:spcPts val="0"/>
              </a:spcAft>
              <a:buClr>
                <a:schemeClr val="dk1"/>
              </a:buClr>
              <a:buSzPts val="2400"/>
              <a:buChar char="•"/>
              <a:defRPr sz="3200"/>
            </a:lvl1pPr>
            <a:lvl2pPr marL="1219170" lvl="1" indent="-474121" algn="l" rtl="0">
              <a:spcBef>
                <a:spcPts val="533"/>
              </a:spcBef>
              <a:spcAft>
                <a:spcPts val="0"/>
              </a:spcAft>
              <a:buClr>
                <a:schemeClr val="dk1"/>
              </a:buClr>
              <a:buSzPts val="2000"/>
              <a:buChar char="–"/>
              <a:defRPr sz="2667"/>
            </a:lvl2pPr>
            <a:lvl3pPr marL="1828754" lvl="2" indent="-457189" algn="l" rtl="0">
              <a:spcBef>
                <a:spcPts val="480"/>
              </a:spcBef>
              <a:spcAft>
                <a:spcPts val="0"/>
              </a:spcAft>
              <a:buClr>
                <a:schemeClr val="dk1"/>
              </a:buClr>
              <a:buSzPts val="1800"/>
              <a:buChar char="•"/>
              <a:defRPr sz="2400"/>
            </a:lvl3pPr>
            <a:lvl4pPr marL="2438339" lvl="3" indent="-440256" algn="l" rtl="0">
              <a:spcBef>
                <a:spcPts val="427"/>
              </a:spcBef>
              <a:spcAft>
                <a:spcPts val="0"/>
              </a:spcAft>
              <a:buClr>
                <a:schemeClr val="dk1"/>
              </a:buClr>
              <a:buSzPts val="1600"/>
              <a:buChar char="–"/>
              <a:defRPr sz="2133"/>
            </a:lvl4pPr>
            <a:lvl5pPr marL="3047924" lvl="4" indent="-440256" algn="l" rtl="0">
              <a:spcBef>
                <a:spcPts val="427"/>
              </a:spcBef>
              <a:spcAft>
                <a:spcPts val="0"/>
              </a:spcAft>
              <a:buClr>
                <a:schemeClr val="dk1"/>
              </a:buClr>
              <a:buSzPts val="1600"/>
              <a:buChar char="»"/>
              <a:defRPr sz="2133"/>
            </a:lvl5pPr>
            <a:lvl6pPr marL="3657509" lvl="5" indent="-440256" algn="l" rtl="0">
              <a:spcBef>
                <a:spcPts val="427"/>
              </a:spcBef>
              <a:spcAft>
                <a:spcPts val="0"/>
              </a:spcAft>
              <a:buClr>
                <a:schemeClr val="dk1"/>
              </a:buClr>
              <a:buSzPts val="1600"/>
              <a:buChar char="•"/>
              <a:defRPr sz="2133"/>
            </a:lvl6pPr>
            <a:lvl7pPr marL="4267093" lvl="6" indent="-440256" algn="l" rtl="0">
              <a:spcBef>
                <a:spcPts val="427"/>
              </a:spcBef>
              <a:spcAft>
                <a:spcPts val="0"/>
              </a:spcAft>
              <a:buClr>
                <a:schemeClr val="dk1"/>
              </a:buClr>
              <a:buSzPts val="1600"/>
              <a:buChar char="•"/>
              <a:defRPr sz="2133"/>
            </a:lvl7pPr>
            <a:lvl8pPr marL="4876678" lvl="7" indent="-440256" algn="l" rtl="0">
              <a:spcBef>
                <a:spcPts val="427"/>
              </a:spcBef>
              <a:spcAft>
                <a:spcPts val="0"/>
              </a:spcAft>
              <a:buClr>
                <a:schemeClr val="dk1"/>
              </a:buClr>
              <a:buSzPts val="1600"/>
              <a:buChar char="•"/>
              <a:defRPr sz="2133"/>
            </a:lvl8pPr>
            <a:lvl9pPr marL="5486263" lvl="8" indent="-440256" algn="l" rtl="0">
              <a:spcBef>
                <a:spcPts val="427"/>
              </a:spcBef>
              <a:spcAft>
                <a:spcPts val="0"/>
              </a:spcAft>
              <a:buClr>
                <a:schemeClr val="dk1"/>
              </a:buClr>
              <a:buSzPts val="1600"/>
              <a:buChar char="•"/>
              <a:defRPr sz="2133"/>
            </a:lvl9pPr>
          </a:lstStyle>
          <a:p>
            <a:endParaRPr/>
          </a:p>
        </p:txBody>
      </p:sp>
      <p:sp>
        <p:nvSpPr>
          <p:cNvPr id="128" name="Google Shape;128;p19"/>
          <p:cNvSpPr txBox="1">
            <a:spLocks noGrp="1"/>
          </p:cNvSpPr>
          <p:nvPr>
            <p:ph type="dt" idx="10"/>
          </p:nvPr>
        </p:nvSpPr>
        <p:spPr>
          <a:xfrm>
            <a:off x="609600" y="6356351"/>
            <a:ext cx="28448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dirty="0"/>
              <a:t>JEDI</a:t>
            </a:r>
            <a:endParaRPr dirty="0"/>
          </a:p>
        </p:txBody>
      </p:sp>
      <p:sp>
        <p:nvSpPr>
          <p:cNvPr id="129" name="Google Shape;129;p19"/>
          <p:cNvSpPr txBox="1">
            <a:spLocks noGrp="1"/>
          </p:cNvSpPr>
          <p:nvPr>
            <p:ph type="ftr" idx="11"/>
          </p:nvPr>
        </p:nvSpPr>
        <p:spPr>
          <a:xfrm>
            <a:off x="4165600" y="6356351"/>
            <a:ext cx="3860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a:t>Y. Trémolet, JCSDA</a:t>
            </a:r>
            <a:endParaRPr/>
          </a:p>
        </p:txBody>
      </p:sp>
      <p:sp>
        <p:nvSpPr>
          <p:cNvPr id="130" name="Google Shape;130;p19"/>
          <p:cNvSpPr txBox="1">
            <a:spLocks noGrp="1"/>
          </p:cNvSpPr>
          <p:nvPr>
            <p:ph type="sldNum" idx="12"/>
          </p:nvPr>
        </p:nvSpPr>
        <p:spPr>
          <a:xfrm>
            <a:off x="8737600" y="6356351"/>
            <a:ext cx="28448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US"/>
              <a:pPr/>
              <a:t>‹#›</a:t>
            </a:fld>
            <a:endParaRPr/>
          </a:p>
        </p:txBody>
      </p:sp>
    </p:spTree>
    <p:extLst>
      <p:ext uri="{BB962C8B-B14F-4D97-AF65-F5344CB8AC3E}">
        <p14:creationId xmlns:p14="http://schemas.microsoft.com/office/powerpoint/2010/main" val="394330375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135"/>
        <p:cNvGrpSpPr/>
        <p:nvPr/>
      </p:nvGrpSpPr>
      <p:grpSpPr>
        <a:xfrm>
          <a:off x="0" y="0"/>
          <a:ext cx="0" cy="0"/>
          <a:chOff x="0" y="0"/>
          <a:chExt cx="0" cy="0"/>
        </a:xfrm>
      </p:grpSpPr>
      <p:sp>
        <p:nvSpPr>
          <p:cNvPr id="136" name="Google Shape;136;p21"/>
          <p:cNvSpPr txBox="1">
            <a:spLocks noGrp="1"/>
          </p:cNvSpPr>
          <p:nvPr>
            <p:ph type="title"/>
          </p:nvPr>
        </p:nvSpPr>
        <p:spPr>
          <a:xfrm>
            <a:off x="609601" y="273050"/>
            <a:ext cx="4011200" cy="1161900"/>
          </a:xfrm>
          <a:prstGeom prst="rect">
            <a:avLst/>
          </a:prstGeom>
          <a:noFill/>
          <a:ln>
            <a:noFill/>
          </a:ln>
        </p:spPr>
        <p:txBody>
          <a:bodyPr spcFirstLastPara="1" wrap="square" lIns="91425" tIns="45700" rIns="91425" bIns="45700" anchor="b" anchorCtr="0"/>
          <a:lstStyle>
            <a:lvl1pPr lvl="0" algn="l" rtl="0">
              <a:spcBef>
                <a:spcPts val="0"/>
              </a:spcBef>
              <a:spcAft>
                <a:spcPts val="0"/>
              </a:spcAft>
              <a:buClr>
                <a:schemeClr val="lt1"/>
              </a:buClr>
              <a:buSzPts val="2000"/>
              <a:buFont typeface="Calibri"/>
              <a:buNone/>
              <a:defRPr sz="2667" b="1"/>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37" name="Google Shape;137;p21"/>
          <p:cNvSpPr txBox="1">
            <a:spLocks noGrp="1"/>
          </p:cNvSpPr>
          <p:nvPr>
            <p:ph type="body" idx="1"/>
          </p:nvPr>
        </p:nvSpPr>
        <p:spPr>
          <a:xfrm>
            <a:off x="4766733" y="273051"/>
            <a:ext cx="6815600" cy="5853300"/>
          </a:xfrm>
          <a:prstGeom prst="rect">
            <a:avLst/>
          </a:prstGeom>
          <a:noFill/>
          <a:ln>
            <a:noFill/>
          </a:ln>
        </p:spPr>
        <p:txBody>
          <a:bodyPr spcFirstLastPara="1" wrap="square" lIns="91425" tIns="45700" rIns="91425" bIns="45700" anchor="t" anchorCtr="0"/>
          <a:lstStyle>
            <a:lvl1pPr marL="609585" lvl="0" indent="-575719" algn="l" rtl="0">
              <a:spcBef>
                <a:spcPts val="853"/>
              </a:spcBef>
              <a:spcAft>
                <a:spcPts val="0"/>
              </a:spcAft>
              <a:buClr>
                <a:schemeClr val="dk1"/>
              </a:buClr>
              <a:buSzPts val="3200"/>
              <a:buChar char="•"/>
              <a:defRPr sz="4267"/>
            </a:lvl1pPr>
            <a:lvl2pPr marL="1219170" lvl="1" indent="-541853" algn="l" rtl="0">
              <a:spcBef>
                <a:spcPts val="747"/>
              </a:spcBef>
              <a:spcAft>
                <a:spcPts val="0"/>
              </a:spcAft>
              <a:buClr>
                <a:schemeClr val="dk1"/>
              </a:buClr>
              <a:buSzPts val="2800"/>
              <a:buChar char="–"/>
              <a:defRPr sz="3733"/>
            </a:lvl2pPr>
            <a:lvl3pPr marL="1828754" lvl="2" indent="-507987" algn="l" rtl="0">
              <a:spcBef>
                <a:spcPts val="640"/>
              </a:spcBef>
              <a:spcAft>
                <a:spcPts val="0"/>
              </a:spcAft>
              <a:buClr>
                <a:schemeClr val="dk1"/>
              </a:buClr>
              <a:buSzPts val="2400"/>
              <a:buChar char="•"/>
              <a:defRPr sz="3200"/>
            </a:lvl3pPr>
            <a:lvl4pPr marL="2438339" lvl="3" indent="-474121" algn="l" rtl="0">
              <a:spcBef>
                <a:spcPts val="533"/>
              </a:spcBef>
              <a:spcAft>
                <a:spcPts val="0"/>
              </a:spcAft>
              <a:buClr>
                <a:schemeClr val="dk1"/>
              </a:buClr>
              <a:buSzPts val="2000"/>
              <a:buChar char="–"/>
              <a:defRPr sz="2667"/>
            </a:lvl4pPr>
            <a:lvl5pPr marL="3047924" lvl="4" indent="-474121" algn="l" rtl="0">
              <a:spcBef>
                <a:spcPts val="533"/>
              </a:spcBef>
              <a:spcAft>
                <a:spcPts val="0"/>
              </a:spcAft>
              <a:buClr>
                <a:schemeClr val="dk1"/>
              </a:buClr>
              <a:buSzPts val="2000"/>
              <a:buChar char="»"/>
              <a:defRPr sz="2667"/>
            </a:lvl5pPr>
            <a:lvl6pPr marL="3657509" lvl="5" indent="-474121" algn="l" rtl="0">
              <a:spcBef>
                <a:spcPts val="533"/>
              </a:spcBef>
              <a:spcAft>
                <a:spcPts val="0"/>
              </a:spcAft>
              <a:buClr>
                <a:schemeClr val="dk1"/>
              </a:buClr>
              <a:buSzPts val="2000"/>
              <a:buChar char="•"/>
              <a:defRPr sz="2667"/>
            </a:lvl6pPr>
            <a:lvl7pPr marL="4267093" lvl="6" indent="-474121" algn="l" rtl="0">
              <a:spcBef>
                <a:spcPts val="533"/>
              </a:spcBef>
              <a:spcAft>
                <a:spcPts val="0"/>
              </a:spcAft>
              <a:buClr>
                <a:schemeClr val="dk1"/>
              </a:buClr>
              <a:buSzPts val="2000"/>
              <a:buChar char="•"/>
              <a:defRPr sz="2667"/>
            </a:lvl7pPr>
            <a:lvl8pPr marL="4876678" lvl="7" indent="-474121" algn="l" rtl="0">
              <a:spcBef>
                <a:spcPts val="533"/>
              </a:spcBef>
              <a:spcAft>
                <a:spcPts val="0"/>
              </a:spcAft>
              <a:buClr>
                <a:schemeClr val="dk1"/>
              </a:buClr>
              <a:buSzPts val="2000"/>
              <a:buChar char="•"/>
              <a:defRPr sz="2667"/>
            </a:lvl8pPr>
            <a:lvl9pPr marL="5486263" lvl="8" indent="-474121" algn="l" rtl="0">
              <a:spcBef>
                <a:spcPts val="533"/>
              </a:spcBef>
              <a:spcAft>
                <a:spcPts val="0"/>
              </a:spcAft>
              <a:buClr>
                <a:schemeClr val="dk1"/>
              </a:buClr>
              <a:buSzPts val="2000"/>
              <a:buChar char="•"/>
              <a:defRPr sz="2667"/>
            </a:lvl9pPr>
          </a:lstStyle>
          <a:p>
            <a:endParaRPr/>
          </a:p>
        </p:txBody>
      </p:sp>
      <p:sp>
        <p:nvSpPr>
          <p:cNvPr id="138" name="Google Shape;138;p21"/>
          <p:cNvSpPr txBox="1">
            <a:spLocks noGrp="1"/>
          </p:cNvSpPr>
          <p:nvPr>
            <p:ph type="body" idx="2"/>
          </p:nvPr>
        </p:nvSpPr>
        <p:spPr>
          <a:xfrm>
            <a:off x="609601" y="1435102"/>
            <a:ext cx="4011200" cy="4691100"/>
          </a:xfrm>
          <a:prstGeom prst="rect">
            <a:avLst/>
          </a:prstGeom>
          <a:noFill/>
          <a:ln>
            <a:noFill/>
          </a:ln>
        </p:spPr>
        <p:txBody>
          <a:bodyPr spcFirstLastPara="1" wrap="square" lIns="91425" tIns="45700" rIns="91425" bIns="45700" anchor="t" anchorCtr="0"/>
          <a:lstStyle>
            <a:lvl1pPr marL="609585" lvl="0" indent="-304792" algn="l" rtl="0">
              <a:spcBef>
                <a:spcPts val="373"/>
              </a:spcBef>
              <a:spcAft>
                <a:spcPts val="0"/>
              </a:spcAft>
              <a:buClr>
                <a:schemeClr val="dk1"/>
              </a:buClr>
              <a:buSzPts val="1400"/>
              <a:buNone/>
              <a:defRPr sz="1867"/>
            </a:lvl1pPr>
            <a:lvl2pPr marL="1219170" lvl="1" indent="-304792" algn="l" rtl="0">
              <a:spcBef>
                <a:spcPts val="320"/>
              </a:spcBef>
              <a:spcAft>
                <a:spcPts val="0"/>
              </a:spcAft>
              <a:buClr>
                <a:schemeClr val="dk1"/>
              </a:buClr>
              <a:buSzPts val="1200"/>
              <a:buNone/>
              <a:defRPr sz="1600"/>
            </a:lvl2pPr>
            <a:lvl3pPr marL="1828754" lvl="2" indent="-304792" algn="l" rtl="0">
              <a:spcBef>
                <a:spcPts val="267"/>
              </a:spcBef>
              <a:spcAft>
                <a:spcPts val="0"/>
              </a:spcAft>
              <a:buClr>
                <a:schemeClr val="dk1"/>
              </a:buClr>
              <a:buSzPts val="1000"/>
              <a:buNone/>
              <a:defRPr sz="1333"/>
            </a:lvl3pPr>
            <a:lvl4pPr marL="2438339" lvl="3" indent="-304792" algn="l" rtl="0">
              <a:spcBef>
                <a:spcPts val="240"/>
              </a:spcBef>
              <a:spcAft>
                <a:spcPts val="0"/>
              </a:spcAft>
              <a:buClr>
                <a:schemeClr val="dk1"/>
              </a:buClr>
              <a:buSzPts val="900"/>
              <a:buNone/>
              <a:defRPr sz="1200"/>
            </a:lvl4pPr>
            <a:lvl5pPr marL="3047924" lvl="4" indent="-304792" algn="l" rtl="0">
              <a:spcBef>
                <a:spcPts val="240"/>
              </a:spcBef>
              <a:spcAft>
                <a:spcPts val="0"/>
              </a:spcAft>
              <a:buClr>
                <a:schemeClr val="dk1"/>
              </a:buClr>
              <a:buSzPts val="900"/>
              <a:buNone/>
              <a:defRPr sz="1200"/>
            </a:lvl5pPr>
            <a:lvl6pPr marL="3657509" lvl="5" indent="-304792" algn="l" rtl="0">
              <a:spcBef>
                <a:spcPts val="240"/>
              </a:spcBef>
              <a:spcAft>
                <a:spcPts val="0"/>
              </a:spcAft>
              <a:buClr>
                <a:schemeClr val="dk1"/>
              </a:buClr>
              <a:buSzPts val="900"/>
              <a:buNone/>
              <a:defRPr sz="1200"/>
            </a:lvl6pPr>
            <a:lvl7pPr marL="4267093" lvl="6" indent="-304792" algn="l" rtl="0">
              <a:spcBef>
                <a:spcPts val="240"/>
              </a:spcBef>
              <a:spcAft>
                <a:spcPts val="0"/>
              </a:spcAft>
              <a:buClr>
                <a:schemeClr val="dk1"/>
              </a:buClr>
              <a:buSzPts val="900"/>
              <a:buNone/>
              <a:defRPr sz="1200"/>
            </a:lvl7pPr>
            <a:lvl8pPr marL="4876678" lvl="7" indent="-304792" algn="l" rtl="0">
              <a:spcBef>
                <a:spcPts val="240"/>
              </a:spcBef>
              <a:spcAft>
                <a:spcPts val="0"/>
              </a:spcAft>
              <a:buClr>
                <a:schemeClr val="dk1"/>
              </a:buClr>
              <a:buSzPts val="900"/>
              <a:buNone/>
              <a:defRPr sz="1200"/>
            </a:lvl8pPr>
            <a:lvl9pPr marL="5486263" lvl="8" indent="-304792" algn="l" rtl="0">
              <a:spcBef>
                <a:spcPts val="240"/>
              </a:spcBef>
              <a:spcAft>
                <a:spcPts val="0"/>
              </a:spcAft>
              <a:buClr>
                <a:schemeClr val="dk1"/>
              </a:buClr>
              <a:buSzPts val="900"/>
              <a:buNone/>
              <a:defRPr sz="1200"/>
            </a:lvl9pPr>
          </a:lstStyle>
          <a:p>
            <a:endParaRPr/>
          </a:p>
        </p:txBody>
      </p:sp>
      <p:sp>
        <p:nvSpPr>
          <p:cNvPr id="139" name="Google Shape;139;p21"/>
          <p:cNvSpPr txBox="1">
            <a:spLocks noGrp="1"/>
          </p:cNvSpPr>
          <p:nvPr>
            <p:ph type="dt" idx="10"/>
          </p:nvPr>
        </p:nvSpPr>
        <p:spPr>
          <a:xfrm>
            <a:off x="609600" y="6356351"/>
            <a:ext cx="28448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dirty="0"/>
              <a:t>JEDI</a:t>
            </a:r>
            <a:endParaRPr dirty="0"/>
          </a:p>
        </p:txBody>
      </p:sp>
      <p:sp>
        <p:nvSpPr>
          <p:cNvPr id="140" name="Google Shape;140;p21"/>
          <p:cNvSpPr txBox="1">
            <a:spLocks noGrp="1"/>
          </p:cNvSpPr>
          <p:nvPr>
            <p:ph type="ftr" idx="11"/>
          </p:nvPr>
        </p:nvSpPr>
        <p:spPr>
          <a:xfrm>
            <a:off x="4165600" y="6356351"/>
            <a:ext cx="3860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a:t>Y. Trémolet, JCSDA</a:t>
            </a:r>
            <a:endParaRPr/>
          </a:p>
        </p:txBody>
      </p:sp>
      <p:sp>
        <p:nvSpPr>
          <p:cNvPr id="141" name="Google Shape;141;p21"/>
          <p:cNvSpPr txBox="1">
            <a:spLocks noGrp="1"/>
          </p:cNvSpPr>
          <p:nvPr>
            <p:ph type="sldNum" idx="12"/>
          </p:nvPr>
        </p:nvSpPr>
        <p:spPr>
          <a:xfrm>
            <a:off x="8737600" y="6356351"/>
            <a:ext cx="28448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US"/>
              <a:pPr/>
              <a:t>‹#›</a:t>
            </a:fld>
            <a:endParaRPr/>
          </a:p>
        </p:txBody>
      </p:sp>
    </p:spTree>
    <p:extLst>
      <p:ext uri="{BB962C8B-B14F-4D97-AF65-F5344CB8AC3E}">
        <p14:creationId xmlns:p14="http://schemas.microsoft.com/office/powerpoint/2010/main" val="22728508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142"/>
        <p:cNvGrpSpPr/>
        <p:nvPr/>
      </p:nvGrpSpPr>
      <p:grpSpPr>
        <a:xfrm>
          <a:off x="0" y="0"/>
          <a:ext cx="0" cy="0"/>
          <a:chOff x="0" y="0"/>
          <a:chExt cx="0" cy="0"/>
        </a:xfrm>
      </p:grpSpPr>
      <p:sp>
        <p:nvSpPr>
          <p:cNvPr id="143" name="Google Shape;143;p22"/>
          <p:cNvSpPr txBox="1">
            <a:spLocks noGrp="1"/>
          </p:cNvSpPr>
          <p:nvPr>
            <p:ph type="title"/>
          </p:nvPr>
        </p:nvSpPr>
        <p:spPr>
          <a:xfrm>
            <a:off x="2389717" y="4800601"/>
            <a:ext cx="7315200" cy="566700"/>
          </a:xfrm>
          <a:prstGeom prst="rect">
            <a:avLst/>
          </a:prstGeom>
          <a:noFill/>
          <a:ln>
            <a:noFill/>
          </a:ln>
        </p:spPr>
        <p:txBody>
          <a:bodyPr spcFirstLastPara="1" wrap="square" lIns="91425" tIns="45700" rIns="91425" bIns="45700" anchor="b" anchorCtr="0"/>
          <a:lstStyle>
            <a:lvl1pPr lvl="0" algn="l" rtl="0">
              <a:spcBef>
                <a:spcPts val="0"/>
              </a:spcBef>
              <a:spcAft>
                <a:spcPts val="0"/>
              </a:spcAft>
              <a:buClr>
                <a:schemeClr val="lt1"/>
              </a:buClr>
              <a:buSzPts val="2000"/>
              <a:buFont typeface="Calibri"/>
              <a:buNone/>
              <a:defRPr sz="2667" b="1"/>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44" name="Google Shape;144;p22"/>
          <p:cNvSpPr>
            <a:spLocks noGrp="1"/>
          </p:cNvSpPr>
          <p:nvPr>
            <p:ph type="pic" idx="2"/>
          </p:nvPr>
        </p:nvSpPr>
        <p:spPr>
          <a:xfrm>
            <a:off x="2389717" y="612775"/>
            <a:ext cx="7315200" cy="4114800"/>
          </a:xfrm>
          <a:prstGeom prst="rect">
            <a:avLst/>
          </a:prstGeom>
          <a:noFill/>
          <a:ln>
            <a:noFill/>
          </a:ln>
        </p:spPr>
        <p:txBody>
          <a:bodyPr spcFirstLastPara="1" wrap="square" lIns="91425" tIns="45700" rIns="91425" bIns="45700" anchor="t" anchorCtr="0"/>
          <a:lstStyle>
            <a:lvl1pPr marR="0" lvl="0" algn="l" rtl="0">
              <a:spcBef>
                <a:spcPts val="853"/>
              </a:spcBef>
              <a:spcAft>
                <a:spcPts val="0"/>
              </a:spcAft>
              <a:buClr>
                <a:schemeClr val="dk1"/>
              </a:buClr>
              <a:buSzPts val="3200"/>
              <a:buFont typeface="Arial"/>
              <a:buNone/>
              <a:defRPr sz="4267" b="0" i="0" u="none" strike="noStrike" cap="none">
                <a:solidFill>
                  <a:schemeClr val="dk1"/>
                </a:solidFill>
                <a:latin typeface="Calibri"/>
                <a:ea typeface="Calibri"/>
                <a:cs typeface="Calibri"/>
                <a:sym typeface="Calibri"/>
              </a:defRPr>
            </a:lvl1pPr>
            <a:lvl2pPr marR="0" lvl="1" algn="l" rtl="0">
              <a:spcBef>
                <a:spcPts val="747"/>
              </a:spcBef>
              <a:spcAft>
                <a:spcPts val="0"/>
              </a:spcAft>
              <a:buClr>
                <a:schemeClr val="dk1"/>
              </a:buClr>
              <a:buSzPts val="2800"/>
              <a:buFont typeface="Arial"/>
              <a:buNone/>
              <a:defRPr sz="3733" b="0" i="0" u="none" strike="noStrike" cap="none">
                <a:solidFill>
                  <a:schemeClr val="dk1"/>
                </a:solidFill>
                <a:latin typeface="Calibri"/>
                <a:ea typeface="Calibri"/>
                <a:cs typeface="Calibri"/>
                <a:sym typeface="Calibri"/>
              </a:defRPr>
            </a:lvl2pPr>
            <a:lvl3pPr marR="0" lvl="2" algn="l" rtl="0">
              <a:spcBef>
                <a:spcPts val="640"/>
              </a:spcBef>
              <a:spcAft>
                <a:spcPts val="0"/>
              </a:spcAft>
              <a:buClr>
                <a:schemeClr val="dk1"/>
              </a:buClr>
              <a:buSzPts val="2400"/>
              <a:buFont typeface="Arial"/>
              <a:buNone/>
              <a:defRPr sz="3200" b="0" i="0" u="none" strike="noStrike" cap="none">
                <a:solidFill>
                  <a:schemeClr val="dk1"/>
                </a:solidFill>
                <a:latin typeface="Calibri"/>
                <a:ea typeface="Calibri"/>
                <a:cs typeface="Calibri"/>
                <a:sym typeface="Calibri"/>
              </a:defRPr>
            </a:lvl3pPr>
            <a:lvl4pPr marR="0" lvl="3"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4pPr>
            <a:lvl5pPr marR="0" lvl="4"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5pPr>
            <a:lvl6pPr marR="0" lvl="5"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6pPr>
            <a:lvl7pPr marR="0" lvl="6"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7pPr>
            <a:lvl8pPr marR="0" lvl="7"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8pPr>
            <a:lvl9pPr marR="0" lvl="8"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9pPr>
          </a:lstStyle>
          <a:p>
            <a:endParaRPr/>
          </a:p>
        </p:txBody>
      </p:sp>
      <p:sp>
        <p:nvSpPr>
          <p:cNvPr id="145" name="Google Shape;145;p22"/>
          <p:cNvSpPr txBox="1">
            <a:spLocks noGrp="1"/>
          </p:cNvSpPr>
          <p:nvPr>
            <p:ph type="body" idx="1"/>
          </p:nvPr>
        </p:nvSpPr>
        <p:spPr>
          <a:xfrm>
            <a:off x="2389717" y="5367339"/>
            <a:ext cx="7315200" cy="804900"/>
          </a:xfrm>
          <a:prstGeom prst="rect">
            <a:avLst/>
          </a:prstGeom>
          <a:noFill/>
          <a:ln>
            <a:noFill/>
          </a:ln>
        </p:spPr>
        <p:txBody>
          <a:bodyPr spcFirstLastPara="1" wrap="square" lIns="91425" tIns="45700" rIns="91425" bIns="45700" anchor="t" anchorCtr="0"/>
          <a:lstStyle>
            <a:lvl1pPr marL="609585" lvl="0" indent="-304792" algn="l" rtl="0">
              <a:spcBef>
                <a:spcPts val="373"/>
              </a:spcBef>
              <a:spcAft>
                <a:spcPts val="0"/>
              </a:spcAft>
              <a:buClr>
                <a:schemeClr val="dk1"/>
              </a:buClr>
              <a:buSzPts val="1400"/>
              <a:buNone/>
              <a:defRPr sz="1867"/>
            </a:lvl1pPr>
            <a:lvl2pPr marL="1219170" lvl="1" indent="-304792" algn="l" rtl="0">
              <a:spcBef>
                <a:spcPts val="320"/>
              </a:spcBef>
              <a:spcAft>
                <a:spcPts val="0"/>
              </a:spcAft>
              <a:buClr>
                <a:schemeClr val="dk1"/>
              </a:buClr>
              <a:buSzPts val="1200"/>
              <a:buNone/>
              <a:defRPr sz="1600"/>
            </a:lvl2pPr>
            <a:lvl3pPr marL="1828754" lvl="2" indent="-304792" algn="l" rtl="0">
              <a:spcBef>
                <a:spcPts val="267"/>
              </a:spcBef>
              <a:spcAft>
                <a:spcPts val="0"/>
              </a:spcAft>
              <a:buClr>
                <a:schemeClr val="dk1"/>
              </a:buClr>
              <a:buSzPts val="1000"/>
              <a:buNone/>
              <a:defRPr sz="1333"/>
            </a:lvl3pPr>
            <a:lvl4pPr marL="2438339" lvl="3" indent="-304792" algn="l" rtl="0">
              <a:spcBef>
                <a:spcPts val="240"/>
              </a:spcBef>
              <a:spcAft>
                <a:spcPts val="0"/>
              </a:spcAft>
              <a:buClr>
                <a:schemeClr val="dk1"/>
              </a:buClr>
              <a:buSzPts val="900"/>
              <a:buNone/>
              <a:defRPr sz="1200"/>
            </a:lvl4pPr>
            <a:lvl5pPr marL="3047924" lvl="4" indent="-304792" algn="l" rtl="0">
              <a:spcBef>
                <a:spcPts val="240"/>
              </a:spcBef>
              <a:spcAft>
                <a:spcPts val="0"/>
              </a:spcAft>
              <a:buClr>
                <a:schemeClr val="dk1"/>
              </a:buClr>
              <a:buSzPts val="900"/>
              <a:buNone/>
              <a:defRPr sz="1200"/>
            </a:lvl5pPr>
            <a:lvl6pPr marL="3657509" lvl="5" indent="-304792" algn="l" rtl="0">
              <a:spcBef>
                <a:spcPts val="240"/>
              </a:spcBef>
              <a:spcAft>
                <a:spcPts val="0"/>
              </a:spcAft>
              <a:buClr>
                <a:schemeClr val="dk1"/>
              </a:buClr>
              <a:buSzPts val="900"/>
              <a:buNone/>
              <a:defRPr sz="1200"/>
            </a:lvl6pPr>
            <a:lvl7pPr marL="4267093" lvl="6" indent="-304792" algn="l" rtl="0">
              <a:spcBef>
                <a:spcPts val="240"/>
              </a:spcBef>
              <a:spcAft>
                <a:spcPts val="0"/>
              </a:spcAft>
              <a:buClr>
                <a:schemeClr val="dk1"/>
              </a:buClr>
              <a:buSzPts val="900"/>
              <a:buNone/>
              <a:defRPr sz="1200"/>
            </a:lvl7pPr>
            <a:lvl8pPr marL="4876678" lvl="7" indent="-304792" algn="l" rtl="0">
              <a:spcBef>
                <a:spcPts val="240"/>
              </a:spcBef>
              <a:spcAft>
                <a:spcPts val="0"/>
              </a:spcAft>
              <a:buClr>
                <a:schemeClr val="dk1"/>
              </a:buClr>
              <a:buSzPts val="900"/>
              <a:buNone/>
              <a:defRPr sz="1200"/>
            </a:lvl8pPr>
            <a:lvl9pPr marL="5486263" lvl="8" indent="-304792" algn="l" rtl="0">
              <a:spcBef>
                <a:spcPts val="240"/>
              </a:spcBef>
              <a:spcAft>
                <a:spcPts val="0"/>
              </a:spcAft>
              <a:buClr>
                <a:schemeClr val="dk1"/>
              </a:buClr>
              <a:buSzPts val="900"/>
              <a:buNone/>
              <a:defRPr sz="1200"/>
            </a:lvl9pPr>
          </a:lstStyle>
          <a:p>
            <a:endParaRPr/>
          </a:p>
        </p:txBody>
      </p:sp>
      <p:sp>
        <p:nvSpPr>
          <p:cNvPr id="146" name="Google Shape;146;p22"/>
          <p:cNvSpPr txBox="1">
            <a:spLocks noGrp="1"/>
          </p:cNvSpPr>
          <p:nvPr>
            <p:ph type="dt" idx="10"/>
          </p:nvPr>
        </p:nvSpPr>
        <p:spPr>
          <a:xfrm>
            <a:off x="609600" y="6356351"/>
            <a:ext cx="28448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dirty="0"/>
              <a:t>JEDI</a:t>
            </a:r>
            <a:endParaRPr dirty="0"/>
          </a:p>
        </p:txBody>
      </p:sp>
      <p:sp>
        <p:nvSpPr>
          <p:cNvPr id="147" name="Google Shape;147;p22"/>
          <p:cNvSpPr txBox="1">
            <a:spLocks noGrp="1"/>
          </p:cNvSpPr>
          <p:nvPr>
            <p:ph type="ftr" idx="11"/>
          </p:nvPr>
        </p:nvSpPr>
        <p:spPr>
          <a:xfrm>
            <a:off x="4165600" y="6356351"/>
            <a:ext cx="3860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a:t>Y. Trémolet, JCSDA</a:t>
            </a:r>
            <a:endParaRPr/>
          </a:p>
        </p:txBody>
      </p:sp>
      <p:sp>
        <p:nvSpPr>
          <p:cNvPr id="148" name="Google Shape;148;p22"/>
          <p:cNvSpPr txBox="1">
            <a:spLocks noGrp="1"/>
          </p:cNvSpPr>
          <p:nvPr>
            <p:ph type="sldNum" idx="12"/>
          </p:nvPr>
        </p:nvSpPr>
        <p:spPr>
          <a:xfrm>
            <a:off x="8737600" y="6356351"/>
            <a:ext cx="28448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US"/>
              <a:pPr/>
              <a:t>‹#›</a:t>
            </a:fld>
            <a:endParaRPr/>
          </a:p>
        </p:txBody>
      </p:sp>
    </p:spTree>
    <p:extLst>
      <p:ext uri="{BB962C8B-B14F-4D97-AF65-F5344CB8AC3E}">
        <p14:creationId xmlns:p14="http://schemas.microsoft.com/office/powerpoint/2010/main" val="7482303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149"/>
        <p:cNvGrpSpPr/>
        <p:nvPr/>
      </p:nvGrpSpPr>
      <p:grpSpPr>
        <a:xfrm>
          <a:off x="0" y="0"/>
          <a:ext cx="0" cy="0"/>
          <a:chOff x="0" y="0"/>
          <a:chExt cx="0" cy="0"/>
        </a:xfrm>
      </p:grpSpPr>
      <p:sp>
        <p:nvSpPr>
          <p:cNvPr id="150" name="Google Shape;150;p23"/>
          <p:cNvSpPr txBox="1">
            <a:spLocks noGrp="1"/>
          </p:cNvSpPr>
          <p:nvPr>
            <p:ph type="title"/>
          </p:nvPr>
        </p:nvSpPr>
        <p:spPr>
          <a:xfrm>
            <a:off x="0" y="0"/>
            <a:ext cx="10361600" cy="1059600"/>
          </a:xfrm>
          <a:prstGeom prst="rect">
            <a:avLst/>
          </a:prstGeom>
          <a:noFill/>
          <a:ln>
            <a:noFill/>
          </a:ln>
        </p:spPr>
        <p:txBody>
          <a:bodyPr spcFirstLastPara="1" wrap="square" lIns="91425" tIns="45700" rIns="91425" bIns="45700" anchor="ctr" anchorCtr="0"/>
          <a:lstStyle>
            <a:lvl1pPr lvl="0" algn="ctr" rtl="0">
              <a:spcBef>
                <a:spcPts val="0"/>
              </a:spcBef>
              <a:spcAft>
                <a:spcPts val="0"/>
              </a:spcAft>
              <a:buClr>
                <a:schemeClr val="lt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51" name="Google Shape;151;p23"/>
          <p:cNvSpPr txBox="1">
            <a:spLocks noGrp="1"/>
          </p:cNvSpPr>
          <p:nvPr>
            <p:ph type="body" idx="1"/>
          </p:nvPr>
        </p:nvSpPr>
        <p:spPr>
          <a:xfrm rot="5400000">
            <a:off x="3832951" y="-1623149"/>
            <a:ext cx="4526100" cy="10972800"/>
          </a:xfrm>
          <a:prstGeom prst="rect">
            <a:avLst/>
          </a:prstGeom>
          <a:noFill/>
          <a:ln>
            <a:noFill/>
          </a:ln>
        </p:spPr>
        <p:txBody>
          <a:bodyPr spcFirstLastPara="1" wrap="square" lIns="91425" tIns="45700" rIns="91425" bIns="45700" anchor="t" anchorCtr="0"/>
          <a:lstStyle>
            <a:lvl1pPr marL="609585" lvl="0" indent="-457189" algn="l" rtl="0">
              <a:spcBef>
                <a:spcPts val="480"/>
              </a:spcBef>
              <a:spcAft>
                <a:spcPts val="0"/>
              </a:spcAft>
              <a:buClr>
                <a:schemeClr val="dk1"/>
              </a:buClr>
              <a:buSzPts val="1800"/>
              <a:buChar char="•"/>
              <a:defRPr/>
            </a:lvl1pPr>
            <a:lvl2pPr marL="1219170" lvl="1" indent="-457189" algn="l" rtl="0">
              <a:spcBef>
                <a:spcPts val="480"/>
              </a:spcBef>
              <a:spcAft>
                <a:spcPts val="0"/>
              </a:spcAft>
              <a:buClr>
                <a:schemeClr val="dk1"/>
              </a:buClr>
              <a:buSzPts val="1800"/>
              <a:buChar char="–"/>
              <a:defRPr/>
            </a:lvl2pPr>
            <a:lvl3pPr marL="1828754" lvl="2" indent="-457189" algn="l" rtl="0">
              <a:spcBef>
                <a:spcPts val="480"/>
              </a:spcBef>
              <a:spcAft>
                <a:spcPts val="0"/>
              </a:spcAft>
              <a:buClr>
                <a:schemeClr val="dk1"/>
              </a:buClr>
              <a:buSzPts val="1800"/>
              <a:buChar char="•"/>
              <a:defRPr/>
            </a:lvl3pPr>
            <a:lvl4pPr marL="2438339" lvl="3" indent="-457189" algn="l" rtl="0">
              <a:spcBef>
                <a:spcPts val="480"/>
              </a:spcBef>
              <a:spcAft>
                <a:spcPts val="0"/>
              </a:spcAft>
              <a:buClr>
                <a:schemeClr val="dk1"/>
              </a:buClr>
              <a:buSzPts val="1800"/>
              <a:buChar char="–"/>
              <a:defRPr/>
            </a:lvl4pPr>
            <a:lvl5pPr marL="3047924" lvl="4" indent="-457189" algn="l" rtl="0">
              <a:spcBef>
                <a:spcPts val="480"/>
              </a:spcBef>
              <a:spcAft>
                <a:spcPts val="0"/>
              </a:spcAft>
              <a:buClr>
                <a:schemeClr val="dk1"/>
              </a:buClr>
              <a:buSzPts val="1800"/>
              <a:buChar char="»"/>
              <a:defRPr/>
            </a:lvl5pPr>
            <a:lvl6pPr marL="3657509" lvl="5" indent="-457189" algn="l" rtl="0">
              <a:spcBef>
                <a:spcPts val="480"/>
              </a:spcBef>
              <a:spcAft>
                <a:spcPts val="0"/>
              </a:spcAft>
              <a:buClr>
                <a:schemeClr val="dk1"/>
              </a:buClr>
              <a:buSzPts val="1800"/>
              <a:buChar char="•"/>
              <a:defRPr/>
            </a:lvl6pPr>
            <a:lvl7pPr marL="4267093" lvl="6" indent="-457189" algn="l" rtl="0">
              <a:spcBef>
                <a:spcPts val="480"/>
              </a:spcBef>
              <a:spcAft>
                <a:spcPts val="0"/>
              </a:spcAft>
              <a:buClr>
                <a:schemeClr val="dk1"/>
              </a:buClr>
              <a:buSzPts val="1800"/>
              <a:buChar char="•"/>
              <a:defRPr/>
            </a:lvl7pPr>
            <a:lvl8pPr marL="4876678" lvl="7" indent="-457189" algn="l" rtl="0">
              <a:spcBef>
                <a:spcPts val="480"/>
              </a:spcBef>
              <a:spcAft>
                <a:spcPts val="0"/>
              </a:spcAft>
              <a:buClr>
                <a:schemeClr val="dk1"/>
              </a:buClr>
              <a:buSzPts val="1800"/>
              <a:buChar char="•"/>
              <a:defRPr/>
            </a:lvl8pPr>
            <a:lvl9pPr marL="5486263" lvl="8" indent="-457189" algn="l" rtl="0">
              <a:spcBef>
                <a:spcPts val="480"/>
              </a:spcBef>
              <a:spcAft>
                <a:spcPts val="0"/>
              </a:spcAft>
              <a:buClr>
                <a:schemeClr val="dk1"/>
              </a:buClr>
              <a:buSzPts val="1800"/>
              <a:buChar char="•"/>
              <a:defRPr/>
            </a:lvl9pPr>
          </a:lstStyle>
          <a:p>
            <a:endParaRPr/>
          </a:p>
        </p:txBody>
      </p:sp>
      <p:sp>
        <p:nvSpPr>
          <p:cNvPr id="152" name="Google Shape;152;p23"/>
          <p:cNvSpPr txBox="1">
            <a:spLocks noGrp="1"/>
          </p:cNvSpPr>
          <p:nvPr>
            <p:ph type="dt" idx="10"/>
          </p:nvPr>
        </p:nvSpPr>
        <p:spPr>
          <a:xfrm>
            <a:off x="609600" y="6356351"/>
            <a:ext cx="28448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dirty="0"/>
              <a:t>JEDI</a:t>
            </a:r>
            <a:endParaRPr dirty="0"/>
          </a:p>
        </p:txBody>
      </p:sp>
      <p:sp>
        <p:nvSpPr>
          <p:cNvPr id="153" name="Google Shape;153;p23"/>
          <p:cNvSpPr txBox="1">
            <a:spLocks noGrp="1"/>
          </p:cNvSpPr>
          <p:nvPr>
            <p:ph type="ftr" idx="11"/>
          </p:nvPr>
        </p:nvSpPr>
        <p:spPr>
          <a:xfrm>
            <a:off x="4165600" y="6356351"/>
            <a:ext cx="3860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a:t>Y. Trémolet, JCSDA</a:t>
            </a:r>
            <a:endParaRPr/>
          </a:p>
        </p:txBody>
      </p:sp>
      <p:sp>
        <p:nvSpPr>
          <p:cNvPr id="154" name="Google Shape;154;p23"/>
          <p:cNvSpPr txBox="1">
            <a:spLocks noGrp="1"/>
          </p:cNvSpPr>
          <p:nvPr>
            <p:ph type="sldNum" idx="12"/>
          </p:nvPr>
        </p:nvSpPr>
        <p:spPr>
          <a:xfrm>
            <a:off x="8737600" y="6356351"/>
            <a:ext cx="28448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US"/>
              <a:pPr/>
              <a:t>‹#›</a:t>
            </a:fld>
            <a:endParaRPr/>
          </a:p>
        </p:txBody>
      </p:sp>
    </p:spTree>
    <p:extLst>
      <p:ext uri="{BB962C8B-B14F-4D97-AF65-F5344CB8AC3E}">
        <p14:creationId xmlns:p14="http://schemas.microsoft.com/office/powerpoint/2010/main" val="4071923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 full image">
    <p:bg>
      <p:bgRef idx="1001">
        <a:schemeClr val="bg2"/>
      </p:bgRef>
    </p:bg>
    <p:spTree>
      <p:nvGrpSpPr>
        <p:cNvPr id="1" name=""/>
        <p:cNvGrpSpPr/>
        <p:nvPr/>
      </p:nvGrpSpPr>
      <p:grpSpPr>
        <a:xfrm>
          <a:off x="0" y="0"/>
          <a:ext cx="0" cy="0"/>
          <a:chOff x="0" y="0"/>
          <a:chExt cx="0" cy="0"/>
        </a:xfrm>
      </p:grpSpPr>
      <p:pic>
        <p:nvPicPr>
          <p:cNvPr id="15" name="cover-backg-2.jpg"/>
          <p:cNvPicPr>
            <a:picLocks noChangeAspect="1"/>
          </p:cNvPicPr>
          <p:nvPr userDrawn="1"/>
        </p:nvPicPr>
        <p:blipFill>
          <a:blip r:embed="rId2" cstate="print">
            <a:extLst/>
          </a:blip>
          <a:stretch>
            <a:fillRect/>
          </a:stretch>
        </p:blipFill>
        <p:spPr>
          <a:xfrm>
            <a:off x="0" y="0"/>
            <a:ext cx="12192000" cy="6858000"/>
          </a:xfrm>
          <a:prstGeom prst="rect">
            <a:avLst/>
          </a:prstGeom>
          <a:ln w="12700">
            <a:miter lim="400000"/>
          </a:ln>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263526" y="2348707"/>
            <a:ext cx="11251407" cy="815608"/>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6" name="MO_MASTER_for_dark_backg_RBG.png"/>
          <p:cNvPicPr>
            <a:picLocks noChangeAspect="1"/>
          </p:cNvPicPr>
          <p:nvPr userDrawn="1"/>
        </p:nvPicPr>
        <p:blipFill>
          <a:blip r:embed="rId3" cstate="print">
            <a:extLst/>
          </a:blip>
          <a:stretch>
            <a:fillRect/>
          </a:stretch>
        </p:blipFill>
        <p:spPr>
          <a:xfrm>
            <a:off x="89743" y="54000"/>
            <a:ext cx="2405040" cy="75420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92093" hangingPunct="0">
              <a:defRPr>
                <a:solidFill>
                  <a:schemeClr val="accent6"/>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spTree>
    <p:extLst>
      <p:ext uri="{BB962C8B-B14F-4D97-AF65-F5344CB8AC3E}">
        <p14:creationId xmlns:p14="http://schemas.microsoft.com/office/powerpoint/2010/main" val="6054302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155"/>
        <p:cNvGrpSpPr/>
        <p:nvPr/>
      </p:nvGrpSpPr>
      <p:grpSpPr>
        <a:xfrm>
          <a:off x="0" y="0"/>
          <a:ext cx="0" cy="0"/>
          <a:chOff x="0" y="0"/>
          <a:chExt cx="0" cy="0"/>
        </a:xfrm>
      </p:grpSpPr>
      <p:sp>
        <p:nvSpPr>
          <p:cNvPr id="156" name="Google Shape;156;p24"/>
          <p:cNvSpPr txBox="1">
            <a:spLocks noGrp="1"/>
          </p:cNvSpPr>
          <p:nvPr>
            <p:ph type="title"/>
          </p:nvPr>
        </p:nvSpPr>
        <p:spPr>
          <a:xfrm rot="5400000">
            <a:off x="7285051" y="1828789"/>
            <a:ext cx="5851500" cy="2743200"/>
          </a:xfrm>
          <a:prstGeom prst="rect">
            <a:avLst/>
          </a:prstGeom>
          <a:noFill/>
          <a:ln>
            <a:noFill/>
          </a:ln>
        </p:spPr>
        <p:txBody>
          <a:bodyPr spcFirstLastPara="1" wrap="square" lIns="91425" tIns="45700" rIns="91425" bIns="45700" anchor="ctr" anchorCtr="0"/>
          <a:lstStyle>
            <a:lvl1pPr lvl="0" algn="ctr" rtl="0">
              <a:spcBef>
                <a:spcPts val="0"/>
              </a:spcBef>
              <a:spcAft>
                <a:spcPts val="0"/>
              </a:spcAft>
              <a:buClr>
                <a:schemeClr val="lt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57" name="Google Shape;157;p24"/>
          <p:cNvSpPr txBox="1">
            <a:spLocks noGrp="1"/>
          </p:cNvSpPr>
          <p:nvPr>
            <p:ph type="body" idx="1"/>
          </p:nvPr>
        </p:nvSpPr>
        <p:spPr>
          <a:xfrm rot="5400000">
            <a:off x="1697051" y="-812811"/>
            <a:ext cx="5851500" cy="8026400"/>
          </a:xfrm>
          <a:prstGeom prst="rect">
            <a:avLst/>
          </a:prstGeom>
          <a:noFill/>
          <a:ln>
            <a:noFill/>
          </a:ln>
        </p:spPr>
        <p:txBody>
          <a:bodyPr spcFirstLastPara="1" wrap="square" lIns="91425" tIns="45700" rIns="91425" bIns="45700" anchor="t" anchorCtr="0"/>
          <a:lstStyle>
            <a:lvl1pPr marL="609585" lvl="0" indent="-457189" algn="l" rtl="0">
              <a:spcBef>
                <a:spcPts val="480"/>
              </a:spcBef>
              <a:spcAft>
                <a:spcPts val="0"/>
              </a:spcAft>
              <a:buClr>
                <a:schemeClr val="dk1"/>
              </a:buClr>
              <a:buSzPts val="1800"/>
              <a:buChar char="•"/>
              <a:defRPr/>
            </a:lvl1pPr>
            <a:lvl2pPr marL="1219170" lvl="1" indent="-457189" algn="l" rtl="0">
              <a:spcBef>
                <a:spcPts val="480"/>
              </a:spcBef>
              <a:spcAft>
                <a:spcPts val="0"/>
              </a:spcAft>
              <a:buClr>
                <a:schemeClr val="dk1"/>
              </a:buClr>
              <a:buSzPts val="1800"/>
              <a:buChar char="–"/>
              <a:defRPr/>
            </a:lvl2pPr>
            <a:lvl3pPr marL="1828754" lvl="2" indent="-457189" algn="l" rtl="0">
              <a:spcBef>
                <a:spcPts val="480"/>
              </a:spcBef>
              <a:spcAft>
                <a:spcPts val="0"/>
              </a:spcAft>
              <a:buClr>
                <a:schemeClr val="dk1"/>
              </a:buClr>
              <a:buSzPts val="1800"/>
              <a:buChar char="•"/>
              <a:defRPr/>
            </a:lvl3pPr>
            <a:lvl4pPr marL="2438339" lvl="3" indent="-457189" algn="l" rtl="0">
              <a:spcBef>
                <a:spcPts val="480"/>
              </a:spcBef>
              <a:spcAft>
                <a:spcPts val="0"/>
              </a:spcAft>
              <a:buClr>
                <a:schemeClr val="dk1"/>
              </a:buClr>
              <a:buSzPts val="1800"/>
              <a:buChar char="–"/>
              <a:defRPr/>
            </a:lvl4pPr>
            <a:lvl5pPr marL="3047924" lvl="4" indent="-457189" algn="l" rtl="0">
              <a:spcBef>
                <a:spcPts val="480"/>
              </a:spcBef>
              <a:spcAft>
                <a:spcPts val="0"/>
              </a:spcAft>
              <a:buClr>
                <a:schemeClr val="dk1"/>
              </a:buClr>
              <a:buSzPts val="1800"/>
              <a:buChar char="»"/>
              <a:defRPr/>
            </a:lvl5pPr>
            <a:lvl6pPr marL="3657509" lvl="5" indent="-457189" algn="l" rtl="0">
              <a:spcBef>
                <a:spcPts val="480"/>
              </a:spcBef>
              <a:spcAft>
                <a:spcPts val="0"/>
              </a:spcAft>
              <a:buClr>
                <a:schemeClr val="dk1"/>
              </a:buClr>
              <a:buSzPts val="1800"/>
              <a:buChar char="•"/>
              <a:defRPr/>
            </a:lvl6pPr>
            <a:lvl7pPr marL="4267093" lvl="6" indent="-457189" algn="l" rtl="0">
              <a:spcBef>
                <a:spcPts val="480"/>
              </a:spcBef>
              <a:spcAft>
                <a:spcPts val="0"/>
              </a:spcAft>
              <a:buClr>
                <a:schemeClr val="dk1"/>
              </a:buClr>
              <a:buSzPts val="1800"/>
              <a:buChar char="•"/>
              <a:defRPr/>
            </a:lvl7pPr>
            <a:lvl8pPr marL="4876678" lvl="7" indent="-457189" algn="l" rtl="0">
              <a:spcBef>
                <a:spcPts val="480"/>
              </a:spcBef>
              <a:spcAft>
                <a:spcPts val="0"/>
              </a:spcAft>
              <a:buClr>
                <a:schemeClr val="dk1"/>
              </a:buClr>
              <a:buSzPts val="1800"/>
              <a:buChar char="•"/>
              <a:defRPr/>
            </a:lvl8pPr>
            <a:lvl9pPr marL="5486263" lvl="8" indent="-457189" algn="l" rtl="0">
              <a:spcBef>
                <a:spcPts val="480"/>
              </a:spcBef>
              <a:spcAft>
                <a:spcPts val="0"/>
              </a:spcAft>
              <a:buClr>
                <a:schemeClr val="dk1"/>
              </a:buClr>
              <a:buSzPts val="1800"/>
              <a:buChar char="•"/>
              <a:defRPr/>
            </a:lvl9pPr>
          </a:lstStyle>
          <a:p>
            <a:endParaRPr/>
          </a:p>
        </p:txBody>
      </p:sp>
      <p:sp>
        <p:nvSpPr>
          <p:cNvPr id="158" name="Google Shape;158;p24"/>
          <p:cNvSpPr txBox="1">
            <a:spLocks noGrp="1"/>
          </p:cNvSpPr>
          <p:nvPr>
            <p:ph type="dt" idx="10"/>
          </p:nvPr>
        </p:nvSpPr>
        <p:spPr>
          <a:xfrm>
            <a:off x="609600" y="6356351"/>
            <a:ext cx="2844800" cy="3651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dirty="0"/>
              <a:t>JEDI</a:t>
            </a:r>
            <a:endParaRPr dirty="0"/>
          </a:p>
        </p:txBody>
      </p:sp>
      <p:sp>
        <p:nvSpPr>
          <p:cNvPr id="159" name="Google Shape;159;p24"/>
          <p:cNvSpPr txBox="1">
            <a:spLocks noGrp="1"/>
          </p:cNvSpPr>
          <p:nvPr>
            <p:ph type="ftr" idx="11"/>
          </p:nvPr>
        </p:nvSpPr>
        <p:spPr>
          <a:xfrm>
            <a:off x="4165600" y="6356351"/>
            <a:ext cx="3860800" cy="365100"/>
          </a:xfrm>
          <a:prstGeom prst="rect">
            <a:avLst/>
          </a:prstGeom>
          <a:noFill/>
          <a:ln>
            <a:noFill/>
          </a:ln>
        </p:spPr>
        <p:txBody>
          <a:bodyPr spcFirstLastPara="1" wrap="square" lIns="91425" tIns="45700" rIns="91425" bIns="45700" anchor="ctr" anchorCtr="0"/>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en-US"/>
              <a:t>Y. Trémolet, JCSDA</a:t>
            </a:r>
            <a:endParaRPr/>
          </a:p>
        </p:txBody>
      </p:sp>
      <p:sp>
        <p:nvSpPr>
          <p:cNvPr id="160" name="Google Shape;160;p24"/>
          <p:cNvSpPr txBox="1">
            <a:spLocks noGrp="1"/>
          </p:cNvSpPr>
          <p:nvPr>
            <p:ph type="sldNum" idx="12"/>
          </p:nvPr>
        </p:nvSpPr>
        <p:spPr>
          <a:xfrm>
            <a:off x="8737600" y="6356351"/>
            <a:ext cx="28448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US"/>
              <a:pPr/>
              <a:t>‹#›</a:t>
            </a:fld>
            <a:endParaRPr/>
          </a:p>
        </p:txBody>
      </p:sp>
    </p:spTree>
    <p:extLst>
      <p:ext uri="{BB962C8B-B14F-4D97-AF65-F5344CB8AC3E}">
        <p14:creationId xmlns:p14="http://schemas.microsoft.com/office/powerpoint/2010/main" val="98825742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54"/>
        <p:cNvGrpSpPr/>
        <p:nvPr/>
      </p:nvGrpSpPr>
      <p:grpSpPr>
        <a:xfrm>
          <a:off x="0" y="0"/>
          <a:ext cx="0" cy="0"/>
          <a:chOff x="0" y="0"/>
          <a:chExt cx="0" cy="0"/>
        </a:xfrm>
      </p:grpSpPr>
      <p:sp>
        <p:nvSpPr>
          <p:cNvPr id="55" name="Google Shape;55;p14"/>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28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56" name="Google Shape;56;p14"/>
          <p:cNvSpPr txBox="1">
            <a:spLocks noGrp="1"/>
          </p:cNvSpPr>
          <p:nvPr>
            <p:ph type="body" idx="1"/>
          </p:nvPr>
        </p:nvSpPr>
        <p:spPr>
          <a:xfrm>
            <a:off x="415600" y="1536633"/>
            <a:ext cx="5333200" cy="4555200"/>
          </a:xfrm>
          <a:prstGeom prst="rect">
            <a:avLst/>
          </a:prstGeom>
          <a:noFill/>
          <a:ln>
            <a:noFill/>
          </a:ln>
        </p:spPr>
        <p:txBody>
          <a:bodyPr spcFirstLastPara="1" wrap="square" lIns="91425" tIns="91425" rIns="91425" bIns="91425" anchor="t" anchorCtr="0">
            <a:noAutofit/>
          </a:bodyPr>
          <a:lstStyle>
            <a:lvl1pPr marL="609585" lvl="0" indent="-423323" algn="l" rtl="0">
              <a:lnSpc>
                <a:spcPct val="115000"/>
              </a:lnSpc>
              <a:spcBef>
                <a:spcPts val="0"/>
              </a:spcBef>
              <a:spcAft>
                <a:spcPts val="0"/>
              </a:spcAft>
              <a:buSzPts val="1400"/>
              <a:buChar char="●"/>
              <a:defRPr sz="1867"/>
            </a:lvl1pPr>
            <a:lvl2pPr marL="1219170" lvl="1" indent="-406390" algn="l" rtl="0">
              <a:lnSpc>
                <a:spcPct val="115000"/>
              </a:lnSpc>
              <a:spcBef>
                <a:spcPts val="2133"/>
              </a:spcBef>
              <a:spcAft>
                <a:spcPts val="0"/>
              </a:spcAft>
              <a:buSzPts val="1200"/>
              <a:buChar char="○"/>
              <a:defRPr sz="1600"/>
            </a:lvl2pPr>
            <a:lvl3pPr marL="1828754" lvl="2" indent="-406390" algn="l" rtl="0">
              <a:lnSpc>
                <a:spcPct val="115000"/>
              </a:lnSpc>
              <a:spcBef>
                <a:spcPts val="2133"/>
              </a:spcBef>
              <a:spcAft>
                <a:spcPts val="0"/>
              </a:spcAft>
              <a:buSzPts val="1200"/>
              <a:buChar char="■"/>
              <a:defRPr sz="1600"/>
            </a:lvl3pPr>
            <a:lvl4pPr marL="2438339" lvl="3" indent="-406390" algn="l" rtl="0">
              <a:lnSpc>
                <a:spcPct val="115000"/>
              </a:lnSpc>
              <a:spcBef>
                <a:spcPts val="2133"/>
              </a:spcBef>
              <a:spcAft>
                <a:spcPts val="0"/>
              </a:spcAft>
              <a:buSzPts val="1200"/>
              <a:buChar char="●"/>
              <a:defRPr sz="1600"/>
            </a:lvl4pPr>
            <a:lvl5pPr marL="3047924" lvl="4" indent="-406390" algn="l" rtl="0">
              <a:lnSpc>
                <a:spcPct val="115000"/>
              </a:lnSpc>
              <a:spcBef>
                <a:spcPts val="2133"/>
              </a:spcBef>
              <a:spcAft>
                <a:spcPts val="0"/>
              </a:spcAft>
              <a:buSzPts val="1200"/>
              <a:buChar char="○"/>
              <a:defRPr sz="1600"/>
            </a:lvl5pPr>
            <a:lvl6pPr marL="3657509" lvl="5" indent="-406390" algn="l" rtl="0">
              <a:lnSpc>
                <a:spcPct val="115000"/>
              </a:lnSpc>
              <a:spcBef>
                <a:spcPts val="2133"/>
              </a:spcBef>
              <a:spcAft>
                <a:spcPts val="0"/>
              </a:spcAft>
              <a:buSzPts val="1200"/>
              <a:buChar char="■"/>
              <a:defRPr sz="1600"/>
            </a:lvl6pPr>
            <a:lvl7pPr marL="4267093" lvl="6" indent="-406390" algn="l" rtl="0">
              <a:lnSpc>
                <a:spcPct val="115000"/>
              </a:lnSpc>
              <a:spcBef>
                <a:spcPts val="2133"/>
              </a:spcBef>
              <a:spcAft>
                <a:spcPts val="0"/>
              </a:spcAft>
              <a:buSzPts val="1200"/>
              <a:buChar char="●"/>
              <a:defRPr sz="1600"/>
            </a:lvl7pPr>
            <a:lvl8pPr marL="4876678" lvl="7" indent="-406390" algn="l" rtl="0">
              <a:lnSpc>
                <a:spcPct val="115000"/>
              </a:lnSpc>
              <a:spcBef>
                <a:spcPts val="2133"/>
              </a:spcBef>
              <a:spcAft>
                <a:spcPts val="0"/>
              </a:spcAft>
              <a:buSzPts val="1200"/>
              <a:buChar char="○"/>
              <a:defRPr sz="1600"/>
            </a:lvl8pPr>
            <a:lvl9pPr marL="5486263" lvl="8" indent="-406390" algn="l" rtl="0">
              <a:lnSpc>
                <a:spcPct val="115000"/>
              </a:lnSpc>
              <a:spcBef>
                <a:spcPts val="2133"/>
              </a:spcBef>
              <a:spcAft>
                <a:spcPts val="2133"/>
              </a:spcAft>
              <a:buSzPts val="1200"/>
              <a:buChar char="■"/>
              <a:defRPr sz="1600"/>
            </a:lvl9pPr>
          </a:lstStyle>
          <a:p>
            <a:endParaRPr/>
          </a:p>
        </p:txBody>
      </p:sp>
      <p:sp>
        <p:nvSpPr>
          <p:cNvPr id="57" name="Google Shape;57;p14"/>
          <p:cNvSpPr txBox="1">
            <a:spLocks noGrp="1"/>
          </p:cNvSpPr>
          <p:nvPr>
            <p:ph type="body" idx="2"/>
          </p:nvPr>
        </p:nvSpPr>
        <p:spPr>
          <a:xfrm>
            <a:off x="6443200" y="1536633"/>
            <a:ext cx="5333200" cy="4555200"/>
          </a:xfrm>
          <a:prstGeom prst="rect">
            <a:avLst/>
          </a:prstGeom>
          <a:noFill/>
          <a:ln>
            <a:noFill/>
          </a:ln>
        </p:spPr>
        <p:txBody>
          <a:bodyPr spcFirstLastPara="1" wrap="square" lIns="91425" tIns="91425" rIns="91425" bIns="91425" anchor="t" anchorCtr="0">
            <a:noAutofit/>
          </a:bodyPr>
          <a:lstStyle>
            <a:lvl1pPr marL="609585" lvl="0" indent="-423323" algn="l" rtl="0">
              <a:lnSpc>
                <a:spcPct val="115000"/>
              </a:lnSpc>
              <a:spcBef>
                <a:spcPts val="0"/>
              </a:spcBef>
              <a:spcAft>
                <a:spcPts val="0"/>
              </a:spcAft>
              <a:buSzPts val="1400"/>
              <a:buChar char="●"/>
              <a:defRPr sz="1867"/>
            </a:lvl1pPr>
            <a:lvl2pPr marL="1219170" lvl="1" indent="-406390" algn="l" rtl="0">
              <a:lnSpc>
                <a:spcPct val="115000"/>
              </a:lnSpc>
              <a:spcBef>
                <a:spcPts val="2133"/>
              </a:spcBef>
              <a:spcAft>
                <a:spcPts val="0"/>
              </a:spcAft>
              <a:buSzPts val="1200"/>
              <a:buChar char="○"/>
              <a:defRPr sz="1600"/>
            </a:lvl2pPr>
            <a:lvl3pPr marL="1828754" lvl="2" indent="-406390" algn="l" rtl="0">
              <a:lnSpc>
                <a:spcPct val="115000"/>
              </a:lnSpc>
              <a:spcBef>
                <a:spcPts val="2133"/>
              </a:spcBef>
              <a:spcAft>
                <a:spcPts val="0"/>
              </a:spcAft>
              <a:buSzPts val="1200"/>
              <a:buChar char="■"/>
              <a:defRPr sz="1600"/>
            </a:lvl3pPr>
            <a:lvl4pPr marL="2438339" lvl="3" indent="-406390" algn="l" rtl="0">
              <a:lnSpc>
                <a:spcPct val="115000"/>
              </a:lnSpc>
              <a:spcBef>
                <a:spcPts val="2133"/>
              </a:spcBef>
              <a:spcAft>
                <a:spcPts val="0"/>
              </a:spcAft>
              <a:buSzPts val="1200"/>
              <a:buChar char="●"/>
              <a:defRPr sz="1600"/>
            </a:lvl4pPr>
            <a:lvl5pPr marL="3047924" lvl="4" indent="-406390" algn="l" rtl="0">
              <a:lnSpc>
                <a:spcPct val="115000"/>
              </a:lnSpc>
              <a:spcBef>
                <a:spcPts val="2133"/>
              </a:spcBef>
              <a:spcAft>
                <a:spcPts val="0"/>
              </a:spcAft>
              <a:buSzPts val="1200"/>
              <a:buChar char="○"/>
              <a:defRPr sz="1600"/>
            </a:lvl5pPr>
            <a:lvl6pPr marL="3657509" lvl="5" indent="-406390" algn="l" rtl="0">
              <a:lnSpc>
                <a:spcPct val="115000"/>
              </a:lnSpc>
              <a:spcBef>
                <a:spcPts val="2133"/>
              </a:spcBef>
              <a:spcAft>
                <a:spcPts val="0"/>
              </a:spcAft>
              <a:buSzPts val="1200"/>
              <a:buChar char="■"/>
              <a:defRPr sz="1600"/>
            </a:lvl6pPr>
            <a:lvl7pPr marL="4267093" lvl="6" indent="-406390" algn="l" rtl="0">
              <a:lnSpc>
                <a:spcPct val="115000"/>
              </a:lnSpc>
              <a:spcBef>
                <a:spcPts val="2133"/>
              </a:spcBef>
              <a:spcAft>
                <a:spcPts val="0"/>
              </a:spcAft>
              <a:buSzPts val="1200"/>
              <a:buChar char="●"/>
              <a:defRPr sz="1600"/>
            </a:lvl7pPr>
            <a:lvl8pPr marL="4876678" lvl="7" indent="-406390" algn="l" rtl="0">
              <a:lnSpc>
                <a:spcPct val="115000"/>
              </a:lnSpc>
              <a:spcBef>
                <a:spcPts val="2133"/>
              </a:spcBef>
              <a:spcAft>
                <a:spcPts val="0"/>
              </a:spcAft>
              <a:buSzPts val="1200"/>
              <a:buChar char="○"/>
              <a:defRPr sz="1600"/>
            </a:lvl8pPr>
            <a:lvl9pPr marL="5486263" lvl="8" indent="-406390" algn="l" rtl="0">
              <a:lnSpc>
                <a:spcPct val="115000"/>
              </a:lnSpc>
              <a:spcBef>
                <a:spcPts val="2133"/>
              </a:spcBef>
              <a:spcAft>
                <a:spcPts val="2133"/>
              </a:spcAft>
              <a:buSzPts val="1200"/>
              <a:buChar char="■"/>
              <a:defRPr sz="1600"/>
            </a:lvl9pPr>
          </a:lstStyle>
          <a:p>
            <a:endParaRPr/>
          </a:p>
        </p:txBody>
      </p:sp>
      <p:sp>
        <p:nvSpPr>
          <p:cNvPr id="58" name="Google Shape;58;p14"/>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228355907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59"/>
        <p:cNvGrpSpPr/>
        <p:nvPr/>
      </p:nvGrpSpPr>
      <p:grpSpPr>
        <a:xfrm>
          <a:off x="0" y="0"/>
          <a:ext cx="0" cy="0"/>
          <a:chOff x="0" y="0"/>
          <a:chExt cx="0" cy="0"/>
        </a:xfrm>
      </p:grpSpPr>
      <p:sp>
        <p:nvSpPr>
          <p:cNvPr id="60" name="Google Shape;60;p15"/>
          <p:cNvSpPr txBox="1">
            <a:spLocks noGrp="1"/>
          </p:cNvSpPr>
          <p:nvPr>
            <p:ph type="ctrTitle"/>
          </p:nvPr>
        </p:nvSpPr>
        <p:spPr>
          <a:xfrm>
            <a:off x="415611" y="992767"/>
            <a:ext cx="11360800" cy="27368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SzPts val="5200"/>
              <a:buNone/>
              <a:defRPr sz="6933"/>
            </a:lvl1pPr>
            <a:lvl2pPr lvl="1" algn="ctr" rtl="0">
              <a:lnSpc>
                <a:spcPct val="100000"/>
              </a:lnSpc>
              <a:spcBef>
                <a:spcPts val="0"/>
              </a:spcBef>
              <a:spcAft>
                <a:spcPts val="0"/>
              </a:spcAft>
              <a:buSzPts val="5200"/>
              <a:buNone/>
              <a:defRPr sz="6933"/>
            </a:lvl2pPr>
            <a:lvl3pPr lvl="2" algn="ctr" rtl="0">
              <a:lnSpc>
                <a:spcPct val="100000"/>
              </a:lnSpc>
              <a:spcBef>
                <a:spcPts val="0"/>
              </a:spcBef>
              <a:spcAft>
                <a:spcPts val="0"/>
              </a:spcAft>
              <a:buSzPts val="5200"/>
              <a:buNone/>
              <a:defRPr sz="6933"/>
            </a:lvl3pPr>
            <a:lvl4pPr lvl="3" algn="ctr" rtl="0">
              <a:lnSpc>
                <a:spcPct val="100000"/>
              </a:lnSpc>
              <a:spcBef>
                <a:spcPts val="0"/>
              </a:spcBef>
              <a:spcAft>
                <a:spcPts val="0"/>
              </a:spcAft>
              <a:buSzPts val="5200"/>
              <a:buNone/>
              <a:defRPr sz="6933"/>
            </a:lvl4pPr>
            <a:lvl5pPr lvl="4" algn="ctr" rtl="0">
              <a:lnSpc>
                <a:spcPct val="100000"/>
              </a:lnSpc>
              <a:spcBef>
                <a:spcPts val="0"/>
              </a:spcBef>
              <a:spcAft>
                <a:spcPts val="0"/>
              </a:spcAft>
              <a:buSzPts val="5200"/>
              <a:buNone/>
              <a:defRPr sz="6933"/>
            </a:lvl5pPr>
            <a:lvl6pPr lvl="5" algn="ctr" rtl="0">
              <a:lnSpc>
                <a:spcPct val="100000"/>
              </a:lnSpc>
              <a:spcBef>
                <a:spcPts val="0"/>
              </a:spcBef>
              <a:spcAft>
                <a:spcPts val="0"/>
              </a:spcAft>
              <a:buSzPts val="5200"/>
              <a:buNone/>
              <a:defRPr sz="6933"/>
            </a:lvl6pPr>
            <a:lvl7pPr lvl="6" algn="ctr" rtl="0">
              <a:lnSpc>
                <a:spcPct val="100000"/>
              </a:lnSpc>
              <a:spcBef>
                <a:spcPts val="0"/>
              </a:spcBef>
              <a:spcAft>
                <a:spcPts val="0"/>
              </a:spcAft>
              <a:buSzPts val="5200"/>
              <a:buNone/>
              <a:defRPr sz="6933"/>
            </a:lvl7pPr>
            <a:lvl8pPr lvl="7" algn="ctr" rtl="0">
              <a:lnSpc>
                <a:spcPct val="100000"/>
              </a:lnSpc>
              <a:spcBef>
                <a:spcPts val="0"/>
              </a:spcBef>
              <a:spcAft>
                <a:spcPts val="0"/>
              </a:spcAft>
              <a:buSzPts val="5200"/>
              <a:buNone/>
              <a:defRPr sz="6933"/>
            </a:lvl8pPr>
            <a:lvl9pPr lvl="8" algn="ctr" rtl="0">
              <a:lnSpc>
                <a:spcPct val="100000"/>
              </a:lnSpc>
              <a:spcBef>
                <a:spcPts val="0"/>
              </a:spcBef>
              <a:spcAft>
                <a:spcPts val="0"/>
              </a:spcAft>
              <a:buSzPts val="5200"/>
              <a:buNone/>
              <a:defRPr sz="6933"/>
            </a:lvl9pPr>
          </a:lstStyle>
          <a:p>
            <a:endParaRPr/>
          </a:p>
        </p:txBody>
      </p:sp>
      <p:sp>
        <p:nvSpPr>
          <p:cNvPr id="61" name="Google Shape;61;p15"/>
          <p:cNvSpPr txBox="1">
            <a:spLocks noGrp="1"/>
          </p:cNvSpPr>
          <p:nvPr>
            <p:ph type="subTitle" idx="1"/>
          </p:nvPr>
        </p:nvSpPr>
        <p:spPr>
          <a:xfrm>
            <a:off x="415600" y="3778833"/>
            <a:ext cx="11360800" cy="10568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3733"/>
            </a:lvl1pPr>
            <a:lvl2pPr lvl="1" algn="ctr" rtl="0">
              <a:lnSpc>
                <a:spcPct val="100000"/>
              </a:lnSpc>
              <a:spcBef>
                <a:spcPts val="0"/>
              </a:spcBef>
              <a:spcAft>
                <a:spcPts val="0"/>
              </a:spcAft>
              <a:buSzPts val="2800"/>
              <a:buNone/>
              <a:defRPr sz="3733"/>
            </a:lvl2pPr>
            <a:lvl3pPr lvl="2" algn="ctr" rtl="0">
              <a:lnSpc>
                <a:spcPct val="100000"/>
              </a:lnSpc>
              <a:spcBef>
                <a:spcPts val="0"/>
              </a:spcBef>
              <a:spcAft>
                <a:spcPts val="0"/>
              </a:spcAft>
              <a:buSzPts val="2800"/>
              <a:buNone/>
              <a:defRPr sz="3733"/>
            </a:lvl3pPr>
            <a:lvl4pPr lvl="3" algn="ctr" rtl="0">
              <a:lnSpc>
                <a:spcPct val="100000"/>
              </a:lnSpc>
              <a:spcBef>
                <a:spcPts val="0"/>
              </a:spcBef>
              <a:spcAft>
                <a:spcPts val="0"/>
              </a:spcAft>
              <a:buSzPts val="2800"/>
              <a:buNone/>
              <a:defRPr sz="3733"/>
            </a:lvl4pPr>
            <a:lvl5pPr lvl="4" algn="ctr" rtl="0">
              <a:lnSpc>
                <a:spcPct val="100000"/>
              </a:lnSpc>
              <a:spcBef>
                <a:spcPts val="0"/>
              </a:spcBef>
              <a:spcAft>
                <a:spcPts val="0"/>
              </a:spcAft>
              <a:buSzPts val="2800"/>
              <a:buNone/>
              <a:defRPr sz="3733"/>
            </a:lvl5pPr>
            <a:lvl6pPr lvl="5" algn="ctr" rtl="0">
              <a:lnSpc>
                <a:spcPct val="100000"/>
              </a:lnSpc>
              <a:spcBef>
                <a:spcPts val="0"/>
              </a:spcBef>
              <a:spcAft>
                <a:spcPts val="0"/>
              </a:spcAft>
              <a:buSzPts val="2800"/>
              <a:buNone/>
              <a:defRPr sz="3733"/>
            </a:lvl6pPr>
            <a:lvl7pPr lvl="6" algn="ctr" rtl="0">
              <a:lnSpc>
                <a:spcPct val="100000"/>
              </a:lnSpc>
              <a:spcBef>
                <a:spcPts val="0"/>
              </a:spcBef>
              <a:spcAft>
                <a:spcPts val="0"/>
              </a:spcAft>
              <a:buSzPts val="2800"/>
              <a:buNone/>
              <a:defRPr sz="3733"/>
            </a:lvl7pPr>
            <a:lvl8pPr lvl="7" algn="ctr" rtl="0">
              <a:lnSpc>
                <a:spcPct val="100000"/>
              </a:lnSpc>
              <a:spcBef>
                <a:spcPts val="0"/>
              </a:spcBef>
              <a:spcAft>
                <a:spcPts val="0"/>
              </a:spcAft>
              <a:buSzPts val="2800"/>
              <a:buNone/>
              <a:defRPr sz="3733"/>
            </a:lvl8pPr>
            <a:lvl9pPr lvl="8" algn="ctr" rtl="0">
              <a:lnSpc>
                <a:spcPct val="100000"/>
              </a:lnSpc>
              <a:spcBef>
                <a:spcPts val="0"/>
              </a:spcBef>
              <a:spcAft>
                <a:spcPts val="0"/>
              </a:spcAft>
              <a:buSzPts val="2800"/>
              <a:buNone/>
              <a:defRPr sz="3733"/>
            </a:lvl9pPr>
          </a:lstStyle>
          <a:p>
            <a:endParaRPr/>
          </a:p>
        </p:txBody>
      </p:sp>
      <p:sp>
        <p:nvSpPr>
          <p:cNvPr id="62" name="Google Shape;62;p15"/>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132344688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63"/>
        <p:cNvGrpSpPr/>
        <p:nvPr/>
      </p:nvGrpSpPr>
      <p:grpSpPr>
        <a:xfrm>
          <a:off x="0" y="0"/>
          <a:ext cx="0" cy="0"/>
          <a:chOff x="0" y="0"/>
          <a:chExt cx="0" cy="0"/>
        </a:xfrm>
      </p:grpSpPr>
      <p:sp>
        <p:nvSpPr>
          <p:cNvPr id="64" name="Google Shape;64;p16"/>
          <p:cNvSpPr txBox="1">
            <a:spLocks noGrp="1"/>
          </p:cNvSpPr>
          <p:nvPr>
            <p:ph type="title"/>
          </p:nvPr>
        </p:nvSpPr>
        <p:spPr>
          <a:xfrm>
            <a:off x="415600" y="2867800"/>
            <a:ext cx="11360800" cy="11224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3600"/>
              <a:buNone/>
              <a:defRPr sz="4800"/>
            </a:lvl1pPr>
            <a:lvl2pPr lvl="1" algn="ctr" rtl="0">
              <a:lnSpc>
                <a:spcPct val="100000"/>
              </a:lnSpc>
              <a:spcBef>
                <a:spcPts val="0"/>
              </a:spcBef>
              <a:spcAft>
                <a:spcPts val="0"/>
              </a:spcAft>
              <a:buSzPts val="3600"/>
              <a:buNone/>
              <a:defRPr sz="4800"/>
            </a:lvl2pPr>
            <a:lvl3pPr lvl="2" algn="ctr" rtl="0">
              <a:lnSpc>
                <a:spcPct val="100000"/>
              </a:lnSpc>
              <a:spcBef>
                <a:spcPts val="0"/>
              </a:spcBef>
              <a:spcAft>
                <a:spcPts val="0"/>
              </a:spcAft>
              <a:buSzPts val="3600"/>
              <a:buNone/>
              <a:defRPr sz="4800"/>
            </a:lvl3pPr>
            <a:lvl4pPr lvl="3" algn="ctr" rtl="0">
              <a:lnSpc>
                <a:spcPct val="100000"/>
              </a:lnSpc>
              <a:spcBef>
                <a:spcPts val="0"/>
              </a:spcBef>
              <a:spcAft>
                <a:spcPts val="0"/>
              </a:spcAft>
              <a:buSzPts val="3600"/>
              <a:buNone/>
              <a:defRPr sz="4800"/>
            </a:lvl4pPr>
            <a:lvl5pPr lvl="4" algn="ctr" rtl="0">
              <a:lnSpc>
                <a:spcPct val="100000"/>
              </a:lnSpc>
              <a:spcBef>
                <a:spcPts val="0"/>
              </a:spcBef>
              <a:spcAft>
                <a:spcPts val="0"/>
              </a:spcAft>
              <a:buSzPts val="3600"/>
              <a:buNone/>
              <a:defRPr sz="4800"/>
            </a:lvl5pPr>
            <a:lvl6pPr lvl="5" algn="ctr" rtl="0">
              <a:lnSpc>
                <a:spcPct val="100000"/>
              </a:lnSpc>
              <a:spcBef>
                <a:spcPts val="0"/>
              </a:spcBef>
              <a:spcAft>
                <a:spcPts val="0"/>
              </a:spcAft>
              <a:buSzPts val="3600"/>
              <a:buNone/>
              <a:defRPr sz="4800"/>
            </a:lvl6pPr>
            <a:lvl7pPr lvl="6" algn="ctr" rtl="0">
              <a:lnSpc>
                <a:spcPct val="100000"/>
              </a:lnSpc>
              <a:spcBef>
                <a:spcPts val="0"/>
              </a:spcBef>
              <a:spcAft>
                <a:spcPts val="0"/>
              </a:spcAft>
              <a:buSzPts val="3600"/>
              <a:buNone/>
              <a:defRPr sz="4800"/>
            </a:lvl7pPr>
            <a:lvl8pPr lvl="7" algn="ctr" rtl="0">
              <a:lnSpc>
                <a:spcPct val="100000"/>
              </a:lnSpc>
              <a:spcBef>
                <a:spcPts val="0"/>
              </a:spcBef>
              <a:spcAft>
                <a:spcPts val="0"/>
              </a:spcAft>
              <a:buSzPts val="3600"/>
              <a:buNone/>
              <a:defRPr sz="4800"/>
            </a:lvl8pPr>
            <a:lvl9pPr lvl="8" algn="ctr" rtl="0">
              <a:lnSpc>
                <a:spcPct val="100000"/>
              </a:lnSpc>
              <a:spcBef>
                <a:spcPts val="0"/>
              </a:spcBef>
              <a:spcAft>
                <a:spcPts val="0"/>
              </a:spcAft>
              <a:buSzPts val="3600"/>
              <a:buNone/>
              <a:defRPr sz="4800"/>
            </a:lvl9pPr>
          </a:lstStyle>
          <a:p>
            <a:endParaRPr/>
          </a:p>
        </p:txBody>
      </p:sp>
      <p:sp>
        <p:nvSpPr>
          <p:cNvPr id="65" name="Google Shape;65;p16"/>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21653357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28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68" name="Google Shape;68;p17"/>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609585" lvl="0" indent="-457189" algn="l" rtl="0">
              <a:lnSpc>
                <a:spcPct val="115000"/>
              </a:lnSpc>
              <a:spcBef>
                <a:spcPts val="0"/>
              </a:spcBef>
              <a:spcAft>
                <a:spcPts val="0"/>
              </a:spcAft>
              <a:buSzPts val="1800"/>
              <a:buChar char="●"/>
              <a:defRPr/>
            </a:lvl1pPr>
            <a:lvl2pPr marL="1219170" lvl="1" indent="-423323" algn="l" rtl="0">
              <a:lnSpc>
                <a:spcPct val="115000"/>
              </a:lnSpc>
              <a:spcBef>
                <a:spcPts val="2133"/>
              </a:spcBef>
              <a:spcAft>
                <a:spcPts val="0"/>
              </a:spcAft>
              <a:buSzPts val="1400"/>
              <a:buChar char="○"/>
              <a:defRPr/>
            </a:lvl2pPr>
            <a:lvl3pPr marL="1828754" lvl="2" indent="-423323" algn="l" rtl="0">
              <a:lnSpc>
                <a:spcPct val="115000"/>
              </a:lnSpc>
              <a:spcBef>
                <a:spcPts val="2133"/>
              </a:spcBef>
              <a:spcAft>
                <a:spcPts val="0"/>
              </a:spcAft>
              <a:buSzPts val="1400"/>
              <a:buChar char="■"/>
              <a:defRPr/>
            </a:lvl3pPr>
            <a:lvl4pPr marL="2438339" lvl="3" indent="-423323" algn="l" rtl="0">
              <a:lnSpc>
                <a:spcPct val="115000"/>
              </a:lnSpc>
              <a:spcBef>
                <a:spcPts val="2133"/>
              </a:spcBef>
              <a:spcAft>
                <a:spcPts val="0"/>
              </a:spcAft>
              <a:buSzPts val="1400"/>
              <a:buChar char="●"/>
              <a:defRPr/>
            </a:lvl4pPr>
            <a:lvl5pPr marL="3047924" lvl="4" indent="-423323" algn="l" rtl="0">
              <a:lnSpc>
                <a:spcPct val="115000"/>
              </a:lnSpc>
              <a:spcBef>
                <a:spcPts val="2133"/>
              </a:spcBef>
              <a:spcAft>
                <a:spcPts val="0"/>
              </a:spcAft>
              <a:buSzPts val="1400"/>
              <a:buChar char="○"/>
              <a:defRPr/>
            </a:lvl5pPr>
            <a:lvl6pPr marL="3657509" lvl="5" indent="-423323" algn="l" rtl="0">
              <a:lnSpc>
                <a:spcPct val="115000"/>
              </a:lnSpc>
              <a:spcBef>
                <a:spcPts val="2133"/>
              </a:spcBef>
              <a:spcAft>
                <a:spcPts val="0"/>
              </a:spcAft>
              <a:buSzPts val="1400"/>
              <a:buChar char="■"/>
              <a:defRPr/>
            </a:lvl6pPr>
            <a:lvl7pPr marL="4267093" lvl="6" indent="-423323" algn="l" rtl="0">
              <a:lnSpc>
                <a:spcPct val="115000"/>
              </a:lnSpc>
              <a:spcBef>
                <a:spcPts val="2133"/>
              </a:spcBef>
              <a:spcAft>
                <a:spcPts val="0"/>
              </a:spcAft>
              <a:buSzPts val="1400"/>
              <a:buChar char="●"/>
              <a:defRPr/>
            </a:lvl7pPr>
            <a:lvl8pPr marL="4876678" lvl="7" indent="-423323" algn="l" rtl="0">
              <a:lnSpc>
                <a:spcPct val="115000"/>
              </a:lnSpc>
              <a:spcBef>
                <a:spcPts val="2133"/>
              </a:spcBef>
              <a:spcAft>
                <a:spcPts val="0"/>
              </a:spcAft>
              <a:buSzPts val="1400"/>
              <a:buChar char="○"/>
              <a:defRPr/>
            </a:lvl8pPr>
            <a:lvl9pPr marL="5486263" lvl="8" indent="-423323" algn="l" rtl="0">
              <a:lnSpc>
                <a:spcPct val="115000"/>
              </a:lnSpc>
              <a:spcBef>
                <a:spcPts val="2133"/>
              </a:spcBef>
              <a:spcAft>
                <a:spcPts val="2133"/>
              </a:spcAft>
              <a:buSzPts val="1400"/>
              <a:buChar char="■"/>
              <a:defRPr/>
            </a:lvl9pPr>
          </a:lstStyle>
          <a:p>
            <a:endParaRPr/>
          </a:p>
        </p:txBody>
      </p:sp>
      <p:sp>
        <p:nvSpPr>
          <p:cNvPr id="69" name="Google Shape;69;p17"/>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164552964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70"/>
        <p:cNvGrpSpPr/>
        <p:nvPr/>
      </p:nvGrpSpPr>
      <p:grpSpPr>
        <a:xfrm>
          <a:off x="0" y="0"/>
          <a:ext cx="0" cy="0"/>
          <a:chOff x="0" y="0"/>
          <a:chExt cx="0" cy="0"/>
        </a:xfrm>
      </p:grpSpPr>
      <p:sp>
        <p:nvSpPr>
          <p:cNvPr id="71" name="Google Shape;71;p18"/>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28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72" name="Google Shape;72;p18"/>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35466220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73"/>
        <p:cNvGrpSpPr/>
        <p:nvPr/>
      </p:nvGrpSpPr>
      <p:grpSpPr>
        <a:xfrm>
          <a:off x="0" y="0"/>
          <a:ext cx="0" cy="0"/>
          <a:chOff x="0" y="0"/>
          <a:chExt cx="0" cy="0"/>
        </a:xfrm>
      </p:grpSpPr>
      <p:sp>
        <p:nvSpPr>
          <p:cNvPr id="74" name="Google Shape;74;p19"/>
          <p:cNvSpPr txBox="1">
            <a:spLocks noGrp="1"/>
          </p:cNvSpPr>
          <p:nvPr>
            <p:ph type="title"/>
          </p:nvPr>
        </p:nvSpPr>
        <p:spPr>
          <a:xfrm>
            <a:off x="415600" y="740800"/>
            <a:ext cx="3744000" cy="10076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2400"/>
              <a:buNone/>
              <a:defRPr sz="3200"/>
            </a:lvl1pPr>
            <a:lvl2pPr lvl="1" algn="l" rtl="0">
              <a:lnSpc>
                <a:spcPct val="100000"/>
              </a:lnSpc>
              <a:spcBef>
                <a:spcPts val="0"/>
              </a:spcBef>
              <a:spcAft>
                <a:spcPts val="0"/>
              </a:spcAft>
              <a:buSzPts val="2400"/>
              <a:buNone/>
              <a:defRPr sz="3200"/>
            </a:lvl2pPr>
            <a:lvl3pPr lvl="2" algn="l" rtl="0">
              <a:lnSpc>
                <a:spcPct val="100000"/>
              </a:lnSpc>
              <a:spcBef>
                <a:spcPts val="0"/>
              </a:spcBef>
              <a:spcAft>
                <a:spcPts val="0"/>
              </a:spcAft>
              <a:buSzPts val="2400"/>
              <a:buNone/>
              <a:defRPr sz="3200"/>
            </a:lvl3pPr>
            <a:lvl4pPr lvl="3" algn="l" rtl="0">
              <a:lnSpc>
                <a:spcPct val="100000"/>
              </a:lnSpc>
              <a:spcBef>
                <a:spcPts val="0"/>
              </a:spcBef>
              <a:spcAft>
                <a:spcPts val="0"/>
              </a:spcAft>
              <a:buSzPts val="2400"/>
              <a:buNone/>
              <a:defRPr sz="3200"/>
            </a:lvl4pPr>
            <a:lvl5pPr lvl="4" algn="l" rtl="0">
              <a:lnSpc>
                <a:spcPct val="100000"/>
              </a:lnSpc>
              <a:spcBef>
                <a:spcPts val="0"/>
              </a:spcBef>
              <a:spcAft>
                <a:spcPts val="0"/>
              </a:spcAft>
              <a:buSzPts val="2400"/>
              <a:buNone/>
              <a:defRPr sz="3200"/>
            </a:lvl5pPr>
            <a:lvl6pPr lvl="5" algn="l" rtl="0">
              <a:lnSpc>
                <a:spcPct val="100000"/>
              </a:lnSpc>
              <a:spcBef>
                <a:spcPts val="0"/>
              </a:spcBef>
              <a:spcAft>
                <a:spcPts val="0"/>
              </a:spcAft>
              <a:buSzPts val="2400"/>
              <a:buNone/>
              <a:defRPr sz="3200"/>
            </a:lvl6pPr>
            <a:lvl7pPr lvl="6" algn="l" rtl="0">
              <a:lnSpc>
                <a:spcPct val="100000"/>
              </a:lnSpc>
              <a:spcBef>
                <a:spcPts val="0"/>
              </a:spcBef>
              <a:spcAft>
                <a:spcPts val="0"/>
              </a:spcAft>
              <a:buSzPts val="2400"/>
              <a:buNone/>
              <a:defRPr sz="3200"/>
            </a:lvl7pPr>
            <a:lvl8pPr lvl="7" algn="l" rtl="0">
              <a:lnSpc>
                <a:spcPct val="100000"/>
              </a:lnSpc>
              <a:spcBef>
                <a:spcPts val="0"/>
              </a:spcBef>
              <a:spcAft>
                <a:spcPts val="0"/>
              </a:spcAft>
              <a:buSzPts val="2400"/>
              <a:buNone/>
              <a:defRPr sz="3200"/>
            </a:lvl8pPr>
            <a:lvl9pPr lvl="8" algn="l" rtl="0">
              <a:lnSpc>
                <a:spcPct val="100000"/>
              </a:lnSpc>
              <a:spcBef>
                <a:spcPts val="0"/>
              </a:spcBef>
              <a:spcAft>
                <a:spcPts val="0"/>
              </a:spcAft>
              <a:buSzPts val="2400"/>
              <a:buNone/>
              <a:defRPr sz="3200"/>
            </a:lvl9pPr>
          </a:lstStyle>
          <a:p>
            <a:endParaRPr/>
          </a:p>
        </p:txBody>
      </p:sp>
      <p:sp>
        <p:nvSpPr>
          <p:cNvPr id="75" name="Google Shape;75;p19"/>
          <p:cNvSpPr txBox="1">
            <a:spLocks noGrp="1"/>
          </p:cNvSpPr>
          <p:nvPr>
            <p:ph type="body" idx="1"/>
          </p:nvPr>
        </p:nvSpPr>
        <p:spPr>
          <a:xfrm>
            <a:off x="415600" y="1852800"/>
            <a:ext cx="3744000" cy="4239200"/>
          </a:xfrm>
          <a:prstGeom prst="rect">
            <a:avLst/>
          </a:prstGeom>
          <a:noFill/>
          <a:ln>
            <a:noFill/>
          </a:ln>
        </p:spPr>
        <p:txBody>
          <a:bodyPr spcFirstLastPara="1" wrap="square" lIns="91425" tIns="91425" rIns="91425" bIns="91425" anchor="t" anchorCtr="0">
            <a:noAutofit/>
          </a:bodyPr>
          <a:lstStyle>
            <a:lvl1pPr marL="609585" lvl="0" indent="-406390" algn="l" rtl="0">
              <a:lnSpc>
                <a:spcPct val="115000"/>
              </a:lnSpc>
              <a:spcBef>
                <a:spcPts val="0"/>
              </a:spcBef>
              <a:spcAft>
                <a:spcPts val="0"/>
              </a:spcAft>
              <a:buSzPts val="1200"/>
              <a:buChar char="●"/>
              <a:defRPr sz="1600"/>
            </a:lvl1pPr>
            <a:lvl2pPr marL="1219170" lvl="1" indent="-406390" algn="l" rtl="0">
              <a:lnSpc>
                <a:spcPct val="115000"/>
              </a:lnSpc>
              <a:spcBef>
                <a:spcPts val="2133"/>
              </a:spcBef>
              <a:spcAft>
                <a:spcPts val="0"/>
              </a:spcAft>
              <a:buSzPts val="1200"/>
              <a:buChar char="○"/>
              <a:defRPr sz="1600"/>
            </a:lvl2pPr>
            <a:lvl3pPr marL="1828754" lvl="2" indent="-406390" algn="l" rtl="0">
              <a:lnSpc>
                <a:spcPct val="115000"/>
              </a:lnSpc>
              <a:spcBef>
                <a:spcPts val="2133"/>
              </a:spcBef>
              <a:spcAft>
                <a:spcPts val="0"/>
              </a:spcAft>
              <a:buSzPts val="1200"/>
              <a:buChar char="■"/>
              <a:defRPr sz="1600"/>
            </a:lvl3pPr>
            <a:lvl4pPr marL="2438339" lvl="3" indent="-406390" algn="l" rtl="0">
              <a:lnSpc>
                <a:spcPct val="115000"/>
              </a:lnSpc>
              <a:spcBef>
                <a:spcPts val="2133"/>
              </a:spcBef>
              <a:spcAft>
                <a:spcPts val="0"/>
              </a:spcAft>
              <a:buSzPts val="1200"/>
              <a:buChar char="●"/>
              <a:defRPr sz="1600"/>
            </a:lvl4pPr>
            <a:lvl5pPr marL="3047924" lvl="4" indent="-406390" algn="l" rtl="0">
              <a:lnSpc>
                <a:spcPct val="115000"/>
              </a:lnSpc>
              <a:spcBef>
                <a:spcPts val="2133"/>
              </a:spcBef>
              <a:spcAft>
                <a:spcPts val="0"/>
              </a:spcAft>
              <a:buSzPts val="1200"/>
              <a:buChar char="○"/>
              <a:defRPr sz="1600"/>
            </a:lvl5pPr>
            <a:lvl6pPr marL="3657509" lvl="5" indent="-406390" algn="l" rtl="0">
              <a:lnSpc>
                <a:spcPct val="115000"/>
              </a:lnSpc>
              <a:spcBef>
                <a:spcPts val="2133"/>
              </a:spcBef>
              <a:spcAft>
                <a:spcPts val="0"/>
              </a:spcAft>
              <a:buSzPts val="1200"/>
              <a:buChar char="■"/>
              <a:defRPr sz="1600"/>
            </a:lvl6pPr>
            <a:lvl7pPr marL="4267093" lvl="6" indent="-406390" algn="l" rtl="0">
              <a:lnSpc>
                <a:spcPct val="115000"/>
              </a:lnSpc>
              <a:spcBef>
                <a:spcPts val="2133"/>
              </a:spcBef>
              <a:spcAft>
                <a:spcPts val="0"/>
              </a:spcAft>
              <a:buSzPts val="1200"/>
              <a:buChar char="●"/>
              <a:defRPr sz="1600"/>
            </a:lvl7pPr>
            <a:lvl8pPr marL="4876678" lvl="7" indent="-406390" algn="l" rtl="0">
              <a:lnSpc>
                <a:spcPct val="115000"/>
              </a:lnSpc>
              <a:spcBef>
                <a:spcPts val="2133"/>
              </a:spcBef>
              <a:spcAft>
                <a:spcPts val="0"/>
              </a:spcAft>
              <a:buSzPts val="1200"/>
              <a:buChar char="○"/>
              <a:defRPr sz="1600"/>
            </a:lvl8pPr>
            <a:lvl9pPr marL="5486263" lvl="8" indent="-406390" algn="l" rtl="0">
              <a:lnSpc>
                <a:spcPct val="115000"/>
              </a:lnSpc>
              <a:spcBef>
                <a:spcPts val="2133"/>
              </a:spcBef>
              <a:spcAft>
                <a:spcPts val="2133"/>
              </a:spcAft>
              <a:buSzPts val="1200"/>
              <a:buChar char="■"/>
              <a:defRPr sz="1600"/>
            </a:lvl9pPr>
          </a:lstStyle>
          <a:p>
            <a:endParaRPr/>
          </a:p>
        </p:txBody>
      </p:sp>
      <p:sp>
        <p:nvSpPr>
          <p:cNvPr id="76" name="Google Shape;76;p19"/>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16447286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653667" y="600200"/>
            <a:ext cx="8490400" cy="54544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SzPts val="4800"/>
              <a:buNone/>
              <a:defRPr sz="6400"/>
            </a:lvl1pPr>
            <a:lvl2pPr lvl="1" algn="l" rtl="0">
              <a:lnSpc>
                <a:spcPct val="100000"/>
              </a:lnSpc>
              <a:spcBef>
                <a:spcPts val="0"/>
              </a:spcBef>
              <a:spcAft>
                <a:spcPts val="0"/>
              </a:spcAft>
              <a:buSzPts val="4800"/>
              <a:buNone/>
              <a:defRPr sz="6400"/>
            </a:lvl2pPr>
            <a:lvl3pPr lvl="2" algn="l" rtl="0">
              <a:lnSpc>
                <a:spcPct val="100000"/>
              </a:lnSpc>
              <a:spcBef>
                <a:spcPts val="0"/>
              </a:spcBef>
              <a:spcAft>
                <a:spcPts val="0"/>
              </a:spcAft>
              <a:buSzPts val="4800"/>
              <a:buNone/>
              <a:defRPr sz="6400"/>
            </a:lvl3pPr>
            <a:lvl4pPr lvl="3" algn="l" rtl="0">
              <a:lnSpc>
                <a:spcPct val="100000"/>
              </a:lnSpc>
              <a:spcBef>
                <a:spcPts val="0"/>
              </a:spcBef>
              <a:spcAft>
                <a:spcPts val="0"/>
              </a:spcAft>
              <a:buSzPts val="4800"/>
              <a:buNone/>
              <a:defRPr sz="6400"/>
            </a:lvl4pPr>
            <a:lvl5pPr lvl="4" algn="l" rtl="0">
              <a:lnSpc>
                <a:spcPct val="100000"/>
              </a:lnSpc>
              <a:spcBef>
                <a:spcPts val="0"/>
              </a:spcBef>
              <a:spcAft>
                <a:spcPts val="0"/>
              </a:spcAft>
              <a:buSzPts val="4800"/>
              <a:buNone/>
              <a:defRPr sz="6400"/>
            </a:lvl5pPr>
            <a:lvl6pPr lvl="5" algn="l" rtl="0">
              <a:lnSpc>
                <a:spcPct val="100000"/>
              </a:lnSpc>
              <a:spcBef>
                <a:spcPts val="0"/>
              </a:spcBef>
              <a:spcAft>
                <a:spcPts val="0"/>
              </a:spcAft>
              <a:buSzPts val="4800"/>
              <a:buNone/>
              <a:defRPr sz="6400"/>
            </a:lvl6pPr>
            <a:lvl7pPr lvl="6" algn="l" rtl="0">
              <a:lnSpc>
                <a:spcPct val="100000"/>
              </a:lnSpc>
              <a:spcBef>
                <a:spcPts val="0"/>
              </a:spcBef>
              <a:spcAft>
                <a:spcPts val="0"/>
              </a:spcAft>
              <a:buSzPts val="4800"/>
              <a:buNone/>
              <a:defRPr sz="6400"/>
            </a:lvl7pPr>
            <a:lvl8pPr lvl="7" algn="l" rtl="0">
              <a:lnSpc>
                <a:spcPct val="100000"/>
              </a:lnSpc>
              <a:spcBef>
                <a:spcPts val="0"/>
              </a:spcBef>
              <a:spcAft>
                <a:spcPts val="0"/>
              </a:spcAft>
              <a:buSzPts val="4800"/>
              <a:buNone/>
              <a:defRPr sz="6400"/>
            </a:lvl8pPr>
            <a:lvl9pPr lvl="8" algn="l" rtl="0">
              <a:lnSpc>
                <a:spcPct val="100000"/>
              </a:lnSpc>
              <a:spcBef>
                <a:spcPts val="0"/>
              </a:spcBef>
              <a:spcAft>
                <a:spcPts val="0"/>
              </a:spcAft>
              <a:buSzPts val="4800"/>
              <a:buNone/>
              <a:defRPr sz="6400"/>
            </a:lvl9pPr>
          </a:lstStyle>
          <a:p>
            <a:endParaRPr/>
          </a:p>
        </p:txBody>
      </p:sp>
      <p:sp>
        <p:nvSpPr>
          <p:cNvPr id="79" name="Google Shape;79;p20"/>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73965542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80"/>
        <p:cNvGrpSpPr/>
        <p:nvPr/>
      </p:nvGrpSpPr>
      <p:grpSpPr>
        <a:xfrm>
          <a:off x="0" y="0"/>
          <a:ext cx="0" cy="0"/>
          <a:chOff x="0" y="0"/>
          <a:chExt cx="0" cy="0"/>
        </a:xfrm>
      </p:grpSpPr>
      <p:sp>
        <p:nvSpPr>
          <p:cNvPr id="81" name="Google Shape;81;p21"/>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a:buClr>
                <a:srgbClr val="000000"/>
              </a:buClr>
              <a:buSzPts val="1400"/>
              <a:buFont typeface="Arial"/>
              <a:buNone/>
            </a:pPr>
            <a:endParaRPr sz="1867" kern="0">
              <a:solidFill>
                <a:srgbClr val="000000"/>
              </a:solidFill>
              <a:ea typeface="Arial"/>
              <a:cs typeface="Arial"/>
              <a:sym typeface="Arial"/>
            </a:endParaRPr>
          </a:p>
        </p:txBody>
      </p:sp>
      <p:sp>
        <p:nvSpPr>
          <p:cNvPr id="82" name="Google Shape;82;p21"/>
          <p:cNvSpPr txBox="1">
            <a:spLocks noGrp="1"/>
          </p:cNvSpPr>
          <p:nvPr>
            <p:ph type="title"/>
          </p:nvPr>
        </p:nvSpPr>
        <p:spPr>
          <a:xfrm>
            <a:off x="354000" y="1644233"/>
            <a:ext cx="5393600" cy="19764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SzPts val="4200"/>
              <a:buNone/>
              <a:defRPr sz="5600"/>
            </a:lvl1pPr>
            <a:lvl2pPr lvl="1" algn="ctr" rtl="0">
              <a:lnSpc>
                <a:spcPct val="100000"/>
              </a:lnSpc>
              <a:spcBef>
                <a:spcPts val="0"/>
              </a:spcBef>
              <a:spcAft>
                <a:spcPts val="0"/>
              </a:spcAft>
              <a:buSzPts val="4200"/>
              <a:buNone/>
              <a:defRPr sz="5600"/>
            </a:lvl2pPr>
            <a:lvl3pPr lvl="2" algn="ctr" rtl="0">
              <a:lnSpc>
                <a:spcPct val="100000"/>
              </a:lnSpc>
              <a:spcBef>
                <a:spcPts val="0"/>
              </a:spcBef>
              <a:spcAft>
                <a:spcPts val="0"/>
              </a:spcAft>
              <a:buSzPts val="4200"/>
              <a:buNone/>
              <a:defRPr sz="5600"/>
            </a:lvl3pPr>
            <a:lvl4pPr lvl="3" algn="ctr" rtl="0">
              <a:lnSpc>
                <a:spcPct val="100000"/>
              </a:lnSpc>
              <a:spcBef>
                <a:spcPts val="0"/>
              </a:spcBef>
              <a:spcAft>
                <a:spcPts val="0"/>
              </a:spcAft>
              <a:buSzPts val="4200"/>
              <a:buNone/>
              <a:defRPr sz="5600"/>
            </a:lvl4pPr>
            <a:lvl5pPr lvl="4" algn="ctr" rtl="0">
              <a:lnSpc>
                <a:spcPct val="100000"/>
              </a:lnSpc>
              <a:spcBef>
                <a:spcPts val="0"/>
              </a:spcBef>
              <a:spcAft>
                <a:spcPts val="0"/>
              </a:spcAft>
              <a:buSzPts val="4200"/>
              <a:buNone/>
              <a:defRPr sz="5600"/>
            </a:lvl5pPr>
            <a:lvl6pPr lvl="5" algn="ctr" rtl="0">
              <a:lnSpc>
                <a:spcPct val="100000"/>
              </a:lnSpc>
              <a:spcBef>
                <a:spcPts val="0"/>
              </a:spcBef>
              <a:spcAft>
                <a:spcPts val="0"/>
              </a:spcAft>
              <a:buSzPts val="4200"/>
              <a:buNone/>
              <a:defRPr sz="5600"/>
            </a:lvl6pPr>
            <a:lvl7pPr lvl="6" algn="ctr" rtl="0">
              <a:lnSpc>
                <a:spcPct val="100000"/>
              </a:lnSpc>
              <a:spcBef>
                <a:spcPts val="0"/>
              </a:spcBef>
              <a:spcAft>
                <a:spcPts val="0"/>
              </a:spcAft>
              <a:buSzPts val="4200"/>
              <a:buNone/>
              <a:defRPr sz="5600"/>
            </a:lvl7pPr>
            <a:lvl8pPr lvl="7" algn="ctr" rtl="0">
              <a:lnSpc>
                <a:spcPct val="100000"/>
              </a:lnSpc>
              <a:spcBef>
                <a:spcPts val="0"/>
              </a:spcBef>
              <a:spcAft>
                <a:spcPts val="0"/>
              </a:spcAft>
              <a:buSzPts val="4200"/>
              <a:buNone/>
              <a:defRPr sz="5600"/>
            </a:lvl8pPr>
            <a:lvl9pPr lvl="8" algn="ctr" rtl="0">
              <a:lnSpc>
                <a:spcPct val="100000"/>
              </a:lnSpc>
              <a:spcBef>
                <a:spcPts val="0"/>
              </a:spcBef>
              <a:spcAft>
                <a:spcPts val="0"/>
              </a:spcAft>
              <a:buSzPts val="4200"/>
              <a:buNone/>
              <a:defRPr sz="5600"/>
            </a:lvl9pPr>
          </a:lstStyle>
          <a:p>
            <a:endParaRPr/>
          </a:p>
        </p:txBody>
      </p:sp>
      <p:sp>
        <p:nvSpPr>
          <p:cNvPr id="83" name="Google Shape;83;p21"/>
          <p:cNvSpPr txBox="1">
            <a:spLocks noGrp="1"/>
          </p:cNvSpPr>
          <p:nvPr>
            <p:ph type="subTitle" idx="1"/>
          </p:nvPr>
        </p:nvSpPr>
        <p:spPr>
          <a:xfrm>
            <a:off x="354000" y="3737433"/>
            <a:ext cx="5393600" cy="16468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800"/>
            </a:lvl1pPr>
            <a:lvl2pPr lvl="1" algn="ctr" rtl="0">
              <a:lnSpc>
                <a:spcPct val="100000"/>
              </a:lnSpc>
              <a:spcBef>
                <a:spcPts val="0"/>
              </a:spcBef>
              <a:spcAft>
                <a:spcPts val="0"/>
              </a:spcAft>
              <a:buSzPts val="2100"/>
              <a:buNone/>
              <a:defRPr sz="2800"/>
            </a:lvl2pPr>
            <a:lvl3pPr lvl="2" algn="ctr" rtl="0">
              <a:lnSpc>
                <a:spcPct val="100000"/>
              </a:lnSpc>
              <a:spcBef>
                <a:spcPts val="0"/>
              </a:spcBef>
              <a:spcAft>
                <a:spcPts val="0"/>
              </a:spcAft>
              <a:buSzPts val="2100"/>
              <a:buNone/>
              <a:defRPr sz="2800"/>
            </a:lvl3pPr>
            <a:lvl4pPr lvl="3" algn="ctr" rtl="0">
              <a:lnSpc>
                <a:spcPct val="100000"/>
              </a:lnSpc>
              <a:spcBef>
                <a:spcPts val="0"/>
              </a:spcBef>
              <a:spcAft>
                <a:spcPts val="0"/>
              </a:spcAft>
              <a:buSzPts val="2100"/>
              <a:buNone/>
              <a:defRPr sz="2800"/>
            </a:lvl4pPr>
            <a:lvl5pPr lvl="4" algn="ctr" rtl="0">
              <a:lnSpc>
                <a:spcPct val="100000"/>
              </a:lnSpc>
              <a:spcBef>
                <a:spcPts val="0"/>
              </a:spcBef>
              <a:spcAft>
                <a:spcPts val="0"/>
              </a:spcAft>
              <a:buSzPts val="2100"/>
              <a:buNone/>
              <a:defRPr sz="2800"/>
            </a:lvl5pPr>
            <a:lvl6pPr lvl="5" algn="ctr" rtl="0">
              <a:lnSpc>
                <a:spcPct val="100000"/>
              </a:lnSpc>
              <a:spcBef>
                <a:spcPts val="0"/>
              </a:spcBef>
              <a:spcAft>
                <a:spcPts val="0"/>
              </a:spcAft>
              <a:buSzPts val="2100"/>
              <a:buNone/>
              <a:defRPr sz="2800"/>
            </a:lvl6pPr>
            <a:lvl7pPr lvl="6" algn="ctr" rtl="0">
              <a:lnSpc>
                <a:spcPct val="100000"/>
              </a:lnSpc>
              <a:spcBef>
                <a:spcPts val="0"/>
              </a:spcBef>
              <a:spcAft>
                <a:spcPts val="0"/>
              </a:spcAft>
              <a:buSzPts val="2100"/>
              <a:buNone/>
              <a:defRPr sz="2800"/>
            </a:lvl7pPr>
            <a:lvl8pPr lvl="7" algn="ctr" rtl="0">
              <a:lnSpc>
                <a:spcPct val="100000"/>
              </a:lnSpc>
              <a:spcBef>
                <a:spcPts val="0"/>
              </a:spcBef>
              <a:spcAft>
                <a:spcPts val="0"/>
              </a:spcAft>
              <a:buSzPts val="2100"/>
              <a:buNone/>
              <a:defRPr sz="2800"/>
            </a:lvl8pPr>
            <a:lvl9pPr lvl="8" algn="ctr" rtl="0">
              <a:lnSpc>
                <a:spcPct val="100000"/>
              </a:lnSpc>
              <a:spcBef>
                <a:spcPts val="0"/>
              </a:spcBef>
              <a:spcAft>
                <a:spcPts val="0"/>
              </a:spcAft>
              <a:buSzPts val="2100"/>
              <a:buNone/>
              <a:defRPr sz="2800"/>
            </a:lvl9pPr>
          </a:lstStyle>
          <a:p>
            <a:endParaRPr/>
          </a:p>
        </p:txBody>
      </p:sp>
      <p:sp>
        <p:nvSpPr>
          <p:cNvPr id="84" name="Google Shape;84;p21"/>
          <p:cNvSpPr txBox="1">
            <a:spLocks noGrp="1"/>
          </p:cNvSpPr>
          <p:nvPr>
            <p:ph type="body" idx="2"/>
          </p:nvPr>
        </p:nvSpPr>
        <p:spPr>
          <a:xfrm>
            <a:off x="6586000" y="965433"/>
            <a:ext cx="5116000" cy="4926800"/>
          </a:xfrm>
          <a:prstGeom prst="rect">
            <a:avLst/>
          </a:prstGeom>
          <a:noFill/>
          <a:ln>
            <a:noFill/>
          </a:ln>
        </p:spPr>
        <p:txBody>
          <a:bodyPr spcFirstLastPara="1" wrap="square" lIns="91425" tIns="91425" rIns="91425" bIns="91425" anchor="ctr" anchorCtr="0">
            <a:noAutofit/>
          </a:bodyPr>
          <a:lstStyle>
            <a:lvl1pPr marL="609585" lvl="0" indent="-457189" algn="l" rtl="0">
              <a:lnSpc>
                <a:spcPct val="115000"/>
              </a:lnSpc>
              <a:spcBef>
                <a:spcPts val="0"/>
              </a:spcBef>
              <a:spcAft>
                <a:spcPts val="0"/>
              </a:spcAft>
              <a:buSzPts val="1800"/>
              <a:buChar char="●"/>
              <a:defRPr/>
            </a:lvl1pPr>
            <a:lvl2pPr marL="1219170" lvl="1" indent="-423323" algn="l" rtl="0">
              <a:lnSpc>
                <a:spcPct val="115000"/>
              </a:lnSpc>
              <a:spcBef>
                <a:spcPts val="2133"/>
              </a:spcBef>
              <a:spcAft>
                <a:spcPts val="0"/>
              </a:spcAft>
              <a:buSzPts val="1400"/>
              <a:buChar char="○"/>
              <a:defRPr/>
            </a:lvl2pPr>
            <a:lvl3pPr marL="1828754" lvl="2" indent="-423323" algn="l" rtl="0">
              <a:lnSpc>
                <a:spcPct val="115000"/>
              </a:lnSpc>
              <a:spcBef>
                <a:spcPts val="2133"/>
              </a:spcBef>
              <a:spcAft>
                <a:spcPts val="0"/>
              </a:spcAft>
              <a:buSzPts val="1400"/>
              <a:buChar char="■"/>
              <a:defRPr/>
            </a:lvl3pPr>
            <a:lvl4pPr marL="2438339" lvl="3" indent="-423323" algn="l" rtl="0">
              <a:lnSpc>
                <a:spcPct val="115000"/>
              </a:lnSpc>
              <a:spcBef>
                <a:spcPts val="2133"/>
              </a:spcBef>
              <a:spcAft>
                <a:spcPts val="0"/>
              </a:spcAft>
              <a:buSzPts val="1400"/>
              <a:buChar char="●"/>
              <a:defRPr/>
            </a:lvl4pPr>
            <a:lvl5pPr marL="3047924" lvl="4" indent="-423323" algn="l" rtl="0">
              <a:lnSpc>
                <a:spcPct val="115000"/>
              </a:lnSpc>
              <a:spcBef>
                <a:spcPts val="2133"/>
              </a:spcBef>
              <a:spcAft>
                <a:spcPts val="0"/>
              </a:spcAft>
              <a:buSzPts val="1400"/>
              <a:buChar char="○"/>
              <a:defRPr/>
            </a:lvl5pPr>
            <a:lvl6pPr marL="3657509" lvl="5" indent="-423323" algn="l" rtl="0">
              <a:lnSpc>
                <a:spcPct val="115000"/>
              </a:lnSpc>
              <a:spcBef>
                <a:spcPts val="2133"/>
              </a:spcBef>
              <a:spcAft>
                <a:spcPts val="0"/>
              </a:spcAft>
              <a:buSzPts val="1400"/>
              <a:buChar char="■"/>
              <a:defRPr/>
            </a:lvl6pPr>
            <a:lvl7pPr marL="4267093" lvl="6" indent="-423323" algn="l" rtl="0">
              <a:lnSpc>
                <a:spcPct val="115000"/>
              </a:lnSpc>
              <a:spcBef>
                <a:spcPts val="2133"/>
              </a:spcBef>
              <a:spcAft>
                <a:spcPts val="0"/>
              </a:spcAft>
              <a:buSzPts val="1400"/>
              <a:buChar char="●"/>
              <a:defRPr/>
            </a:lvl7pPr>
            <a:lvl8pPr marL="4876678" lvl="7" indent="-423323" algn="l" rtl="0">
              <a:lnSpc>
                <a:spcPct val="115000"/>
              </a:lnSpc>
              <a:spcBef>
                <a:spcPts val="2133"/>
              </a:spcBef>
              <a:spcAft>
                <a:spcPts val="0"/>
              </a:spcAft>
              <a:buSzPts val="1400"/>
              <a:buChar char="○"/>
              <a:defRPr/>
            </a:lvl8pPr>
            <a:lvl9pPr marL="5486263" lvl="8" indent="-423323" algn="l" rtl="0">
              <a:lnSpc>
                <a:spcPct val="115000"/>
              </a:lnSpc>
              <a:spcBef>
                <a:spcPts val="2133"/>
              </a:spcBef>
              <a:spcAft>
                <a:spcPts val="2133"/>
              </a:spcAft>
              <a:buSzPts val="1400"/>
              <a:buChar char="■"/>
              <a:defRPr/>
            </a:lvl9pPr>
          </a:lstStyle>
          <a:p>
            <a:endParaRPr/>
          </a:p>
        </p:txBody>
      </p:sp>
      <p:sp>
        <p:nvSpPr>
          <p:cNvPr id="85" name="Google Shape;85;p2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213703715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86"/>
        <p:cNvGrpSpPr/>
        <p:nvPr/>
      </p:nvGrpSpPr>
      <p:grpSpPr>
        <a:xfrm>
          <a:off x="0" y="0"/>
          <a:ext cx="0" cy="0"/>
          <a:chOff x="0" y="0"/>
          <a:chExt cx="0" cy="0"/>
        </a:xfrm>
      </p:grpSpPr>
      <p:sp>
        <p:nvSpPr>
          <p:cNvPr id="87" name="Google Shape;87;p22"/>
          <p:cNvSpPr txBox="1">
            <a:spLocks noGrp="1"/>
          </p:cNvSpPr>
          <p:nvPr>
            <p:ph type="body" idx="1"/>
          </p:nvPr>
        </p:nvSpPr>
        <p:spPr>
          <a:xfrm>
            <a:off x="415600" y="5640767"/>
            <a:ext cx="7998400" cy="806800"/>
          </a:xfrm>
          <a:prstGeom prst="rect">
            <a:avLst/>
          </a:prstGeom>
          <a:noFill/>
          <a:ln>
            <a:noFill/>
          </a:ln>
        </p:spPr>
        <p:txBody>
          <a:bodyPr spcFirstLastPara="1" wrap="square" lIns="91425" tIns="91425" rIns="91425" bIns="91425" anchor="ctr" anchorCtr="0">
            <a:noAutofit/>
          </a:bodyPr>
          <a:lstStyle>
            <a:lvl1pPr marL="609585" lvl="0" indent="-304792" algn="l" rtl="0">
              <a:lnSpc>
                <a:spcPct val="100000"/>
              </a:lnSpc>
              <a:spcBef>
                <a:spcPts val="0"/>
              </a:spcBef>
              <a:spcAft>
                <a:spcPts val="0"/>
              </a:spcAft>
              <a:buSzPts val="1800"/>
              <a:buNone/>
              <a:defRPr/>
            </a:lvl1pPr>
          </a:lstStyle>
          <a:p>
            <a:endParaRPr/>
          </a:p>
        </p:txBody>
      </p:sp>
      <p:sp>
        <p:nvSpPr>
          <p:cNvPr id="88" name="Google Shape;88;p22"/>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3229461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full image al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12192000" cy="6858000"/>
          </a:xfrm>
          <a:prstGeom prst="rect">
            <a:avLst/>
          </a:prstGeom>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263525" y="2348707"/>
            <a:ext cx="11250000" cy="815608"/>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6" name="MO_MASTER_for_dark_backg_RBG.png"/>
          <p:cNvPicPr>
            <a:picLocks noChangeAspect="1"/>
          </p:cNvPicPr>
          <p:nvPr userDrawn="1"/>
        </p:nvPicPr>
        <p:blipFill>
          <a:blip r:embed="rId3" cstate="print">
            <a:extLst/>
          </a:blip>
          <a:stretch>
            <a:fillRect/>
          </a:stretch>
        </p:blipFill>
        <p:spPr>
          <a:xfrm>
            <a:off x="89743" y="54000"/>
            <a:ext cx="2405040" cy="75420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92093" hangingPunct="0">
              <a:defRPr>
                <a:solidFill>
                  <a:schemeClr val="accent6"/>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spTree>
    <p:extLst>
      <p:ext uri="{BB962C8B-B14F-4D97-AF65-F5344CB8AC3E}">
        <p14:creationId xmlns:p14="http://schemas.microsoft.com/office/powerpoint/2010/main" val="37287205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89"/>
        <p:cNvGrpSpPr/>
        <p:nvPr/>
      </p:nvGrpSpPr>
      <p:grpSpPr>
        <a:xfrm>
          <a:off x="0" y="0"/>
          <a:ext cx="0" cy="0"/>
          <a:chOff x="0" y="0"/>
          <a:chExt cx="0" cy="0"/>
        </a:xfrm>
      </p:grpSpPr>
      <p:sp>
        <p:nvSpPr>
          <p:cNvPr id="90" name="Google Shape;90;p23"/>
          <p:cNvSpPr txBox="1">
            <a:spLocks noGrp="1"/>
          </p:cNvSpPr>
          <p:nvPr>
            <p:ph type="title" hasCustomPrompt="1"/>
          </p:nvPr>
        </p:nvSpPr>
        <p:spPr>
          <a:xfrm>
            <a:off x="415600" y="1474833"/>
            <a:ext cx="11360800" cy="26180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SzPts val="12000"/>
              <a:buNone/>
              <a:defRPr sz="16000"/>
            </a:lvl1pPr>
            <a:lvl2pPr lvl="1" algn="ctr" rtl="0">
              <a:lnSpc>
                <a:spcPct val="100000"/>
              </a:lnSpc>
              <a:spcBef>
                <a:spcPts val="0"/>
              </a:spcBef>
              <a:spcAft>
                <a:spcPts val="0"/>
              </a:spcAft>
              <a:buSzPts val="12000"/>
              <a:buNone/>
              <a:defRPr sz="16000"/>
            </a:lvl2pPr>
            <a:lvl3pPr lvl="2" algn="ctr" rtl="0">
              <a:lnSpc>
                <a:spcPct val="100000"/>
              </a:lnSpc>
              <a:spcBef>
                <a:spcPts val="0"/>
              </a:spcBef>
              <a:spcAft>
                <a:spcPts val="0"/>
              </a:spcAft>
              <a:buSzPts val="12000"/>
              <a:buNone/>
              <a:defRPr sz="16000"/>
            </a:lvl3pPr>
            <a:lvl4pPr lvl="3" algn="ctr" rtl="0">
              <a:lnSpc>
                <a:spcPct val="100000"/>
              </a:lnSpc>
              <a:spcBef>
                <a:spcPts val="0"/>
              </a:spcBef>
              <a:spcAft>
                <a:spcPts val="0"/>
              </a:spcAft>
              <a:buSzPts val="12000"/>
              <a:buNone/>
              <a:defRPr sz="16000"/>
            </a:lvl4pPr>
            <a:lvl5pPr lvl="4" algn="ctr" rtl="0">
              <a:lnSpc>
                <a:spcPct val="100000"/>
              </a:lnSpc>
              <a:spcBef>
                <a:spcPts val="0"/>
              </a:spcBef>
              <a:spcAft>
                <a:spcPts val="0"/>
              </a:spcAft>
              <a:buSzPts val="12000"/>
              <a:buNone/>
              <a:defRPr sz="16000"/>
            </a:lvl5pPr>
            <a:lvl6pPr lvl="5" algn="ctr" rtl="0">
              <a:lnSpc>
                <a:spcPct val="100000"/>
              </a:lnSpc>
              <a:spcBef>
                <a:spcPts val="0"/>
              </a:spcBef>
              <a:spcAft>
                <a:spcPts val="0"/>
              </a:spcAft>
              <a:buSzPts val="12000"/>
              <a:buNone/>
              <a:defRPr sz="16000"/>
            </a:lvl6pPr>
            <a:lvl7pPr lvl="6" algn="ctr" rtl="0">
              <a:lnSpc>
                <a:spcPct val="100000"/>
              </a:lnSpc>
              <a:spcBef>
                <a:spcPts val="0"/>
              </a:spcBef>
              <a:spcAft>
                <a:spcPts val="0"/>
              </a:spcAft>
              <a:buSzPts val="12000"/>
              <a:buNone/>
              <a:defRPr sz="16000"/>
            </a:lvl7pPr>
            <a:lvl8pPr lvl="7" algn="ctr" rtl="0">
              <a:lnSpc>
                <a:spcPct val="100000"/>
              </a:lnSpc>
              <a:spcBef>
                <a:spcPts val="0"/>
              </a:spcBef>
              <a:spcAft>
                <a:spcPts val="0"/>
              </a:spcAft>
              <a:buSzPts val="12000"/>
              <a:buNone/>
              <a:defRPr sz="16000"/>
            </a:lvl8pPr>
            <a:lvl9pPr lvl="8" algn="ctr" rtl="0">
              <a:lnSpc>
                <a:spcPct val="100000"/>
              </a:lnSpc>
              <a:spcBef>
                <a:spcPts val="0"/>
              </a:spcBef>
              <a:spcAft>
                <a:spcPts val="0"/>
              </a:spcAft>
              <a:buSzPts val="12000"/>
              <a:buNone/>
              <a:defRPr sz="16000"/>
            </a:lvl9pPr>
          </a:lstStyle>
          <a:p>
            <a:r>
              <a:t>xx%</a:t>
            </a:r>
          </a:p>
        </p:txBody>
      </p:sp>
      <p:sp>
        <p:nvSpPr>
          <p:cNvPr id="91" name="Google Shape;91;p23"/>
          <p:cNvSpPr txBox="1">
            <a:spLocks noGrp="1"/>
          </p:cNvSpPr>
          <p:nvPr>
            <p:ph type="body" idx="1"/>
          </p:nvPr>
        </p:nvSpPr>
        <p:spPr>
          <a:xfrm>
            <a:off x="415600" y="4202967"/>
            <a:ext cx="11360800" cy="1734400"/>
          </a:xfrm>
          <a:prstGeom prst="rect">
            <a:avLst/>
          </a:prstGeom>
          <a:noFill/>
          <a:ln>
            <a:noFill/>
          </a:ln>
        </p:spPr>
        <p:txBody>
          <a:bodyPr spcFirstLastPara="1" wrap="square" lIns="91425" tIns="91425" rIns="91425" bIns="91425" anchor="t" anchorCtr="0">
            <a:noAutofit/>
          </a:bodyPr>
          <a:lstStyle>
            <a:lvl1pPr marL="609585" lvl="0" indent="-457189" algn="ctr" rtl="0">
              <a:lnSpc>
                <a:spcPct val="115000"/>
              </a:lnSpc>
              <a:spcBef>
                <a:spcPts val="0"/>
              </a:spcBef>
              <a:spcAft>
                <a:spcPts val="0"/>
              </a:spcAft>
              <a:buSzPts val="1800"/>
              <a:buChar char="●"/>
              <a:defRPr/>
            </a:lvl1pPr>
            <a:lvl2pPr marL="1219170" lvl="1" indent="-423323" algn="ctr" rtl="0">
              <a:lnSpc>
                <a:spcPct val="115000"/>
              </a:lnSpc>
              <a:spcBef>
                <a:spcPts val="2133"/>
              </a:spcBef>
              <a:spcAft>
                <a:spcPts val="0"/>
              </a:spcAft>
              <a:buSzPts val="1400"/>
              <a:buChar char="○"/>
              <a:defRPr/>
            </a:lvl2pPr>
            <a:lvl3pPr marL="1828754" lvl="2" indent="-423323" algn="ctr" rtl="0">
              <a:lnSpc>
                <a:spcPct val="115000"/>
              </a:lnSpc>
              <a:spcBef>
                <a:spcPts val="2133"/>
              </a:spcBef>
              <a:spcAft>
                <a:spcPts val="0"/>
              </a:spcAft>
              <a:buSzPts val="1400"/>
              <a:buChar char="■"/>
              <a:defRPr/>
            </a:lvl3pPr>
            <a:lvl4pPr marL="2438339" lvl="3" indent="-423323" algn="ctr" rtl="0">
              <a:lnSpc>
                <a:spcPct val="115000"/>
              </a:lnSpc>
              <a:spcBef>
                <a:spcPts val="2133"/>
              </a:spcBef>
              <a:spcAft>
                <a:spcPts val="0"/>
              </a:spcAft>
              <a:buSzPts val="1400"/>
              <a:buChar char="●"/>
              <a:defRPr/>
            </a:lvl4pPr>
            <a:lvl5pPr marL="3047924" lvl="4" indent="-423323" algn="ctr" rtl="0">
              <a:lnSpc>
                <a:spcPct val="115000"/>
              </a:lnSpc>
              <a:spcBef>
                <a:spcPts val="2133"/>
              </a:spcBef>
              <a:spcAft>
                <a:spcPts val="0"/>
              </a:spcAft>
              <a:buSzPts val="1400"/>
              <a:buChar char="○"/>
              <a:defRPr/>
            </a:lvl5pPr>
            <a:lvl6pPr marL="3657509" lvl="5" indent="-423323" algn="ctr" rtl="0">
              <a:lnSpc>
                <a:spcPct val="115000"/>
              </a:lnSpc>
              <a:spcBef>
                <a:spcPts val="2133"/>
              </a:spcBef>
              <a:spcAft>
                <a:spcPts val="0"/>
              </a:spcAft>
              <a:buSzPts val="1400"/>
              <a:buChar char="■"/>
              <a:defRPr/>
            </a:lvl6pPr>
            <a:lvl7pPr marL="4267093" lvl="6" indent="-423323" algn="ctr" rtl="0">
              <a:lnSpc>
                <a:spcPct val="115000"/>
              </a:lnSpc>
              <a:spcBef>
                <a:spcPts val="2133"/>
              </a:spcBef>
              <a:spcAft>
                <a:spcPts val="0"/>
              </a:spcAft>
              <a:buSzPts val="1400"/>
              <a:buChar char="●"/>
              <a:defRPr/>
            </a:lvl7pPr>
            <a:lvl8pPr marL="4876678" lvl="7" indent="-423323" algn="ctr" rtl="0">
              <a:lnSpc>
                <a:spcPct val="115000"/>
              </a:lnSpc>
              <a:spcBef>
                <a:spcPts val="2133"/>
              </a:spcBef>
              <a:spcAft>
                <a:spcPts val="0"/>
              </a:spcAft>
              <a:buSzPts val="1400"/>
              <a:buChar char="○"/>
              <a:defRPr/>
            </a:lvl8pPr>
            <a:lvl9pPr marL="5486263" lvl="8" indent="-423323" algn="ctr" rtl="0">
              <a:lnSpc>
                <a:spcPct val="115000"/>
              </a:lnSpc>
              <a:spcBef>
                <a:spcPts val="2133"/>
              </a:spcBef>
              <a:spcAft>
                <a:spcPts val="2133"/>
              </a:spcAft>
              <a:buSzPts val="1400"/>
              <a:buChar char="■"/>
              <a:defRPr/>
            </a:lvl9pPr>
          </a:lstStyle>
          <a:p>
            <a:endParaRPr/>
          </a:p>
        </p:txBody>
      </p:sp>
      <p:sp>
        <p:nvSpPr>
          <p:cNvPr id="92" name="Google Shape;92;p23"/>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90498798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3"/>
        <p:cNvGrpSpPr/>
        <p:nvPr/>
      </p:nvGrpSpPr>
      <p:grpSpPr>
        <a:xfrm>
          <a:off x="0" y="0"/>
          <a:ext cx="0" cy="0"/>
          <a:chOff x="0" y="0"/>
          <a:chExt cx="0" cy="0"/>
        </a:xfrm>
      </p:grpSpPr>
      <p:sp>
        <p:nvSpPr>
          <p:cNvPr id="94" name="Google Shape;94;p24"/>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a:solidFill>
                  <a:srgbClr val="595959"/>
                </a:solidFill>
              </a:rPr>
              <a:pPr/>
              <a:t>‹#›</a:t>
            </a:fld>
            <a:endParaRPr>
              <a:solidFill>
                <a:srgbClr val="595959"/>
              </a:solidFill>
            </a:endParaRPr>
          </a:p>
        </p:txBody>
      </p:sp>
    </p:spTree>
    <p:extLst>
      <p:ext uri="{BB962C8B-B14F-4D97-AF65-F5344CB8AC3E}">
        <p14:creationId xmlns:p14="http://schemas.microsoft.com/office/powerpoint/2010/main" val="84385507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58284" y="304801"/>
            <a:ext cx="10938293" cy="708025"/>
          </a:xfrm>
        </p:spPr>
        <p:txBody>
          <a:bodyPr/>
          <a:lstStyle>
            <a:lvl1pPr>
              <a:defRPr b="1"/>
            </a:lvl1pPr>
          </a:lstStyle>
          <a:p>
            <a:r>
              <a:rPr lang="zh-CN" altLang="en-US" smtClean="0"/>
              <a:t>单击此处编辑母版标题样式</a:t>
            </a:r>
            <a:endParaRPr lang="en-GB" dirty="0"/>
          </a:p>
        </p:txBody>
      </p:sp>
      <p:sp>
        <p:nvSpPr>
          <p:cNvPr id="3" name="Content Placeholder 2"/>
          <p:cNvSpPr>
            <a:spLocks noGrp="1"/>
          </p:cNvSpPr>
          <p:nvPr>
            <p:ph idx="1"/>
          </p:nvPr>
        </p:nvSpPr>
        <p:spPr>
          <a:xfrm>
            <a:off x="609601" y="1219200"/>
            <a:ext cx="11001153" cy="5298558"/>
          </a:xfrm>
        </p:spPr>
        <p:txBody>
          <a:bodyPr/>
          <a:lstStyle>
            <a:lvl4pPr>
              <a:defRPr sz="1800"/>
            </a:lvl4pPr>
            <a:lvl5pPr>
              <a:defRPr sz="18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GB" dirty="0"/>
          </a:p>
        </p:txBody>
      </p:sp>
    </p:spTree>
    <p:extLst>
      <p:ext uri="{BB962C8B-B14F-4D97-AF65-F5344CB8AC3E}">
        <p14:creationId xmlns:p14="http://schemas.microsoft.com/office/powerpoint/2010/main" val="80182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full image 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263525" y="2348707"/>
            <a:ext cx="11250000" cy="815608"/>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6" name="MO_MASTER_for_dark_backg_RBG.png"/>
          <p:cNvPicPr>
            <a:picLocks noChangeAspect="1"/>
          </p:cNvPicPr>
          <p:nvPr userDrawn="1"/>
        </p:nvPicPr>
        <p:blipFill>
          <a:blip r:embed="rId3" cstate="print">
            <a:extLst/>
          </a:blip>
          <a:stretch>
            <a:fillRect/>
          </a:stretch>
        </p:blipFill>
        <p:spPr>
          <a:xfrm>
            <a:off x="89743" y="54000"/>
            <a:ext cx="2405040" cy="75420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92093" hangingPunct="0">
              <a:defRPr>
                <a:solidFill>
                  <a:schemeClr val="accent6"/>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spTree>
    <p:extLst>
      <p:ext uri="{BB962C8B-B14F-4D97-AF65-F5344CB8AC3E}">
        <p14:creationId xmlns:p14="http://schemas.microsoft.com/office/powerpoint/2010/main" val="18372283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slide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noFill/>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278605" y="2348707"/>
            <a:ext cx="11234920" cy="815608"/>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1675010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 whit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278605" y="2348707"/>
            <a:ext cx="11234920" cy="815608"/>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3114437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 partnerships">
    <p:spTree>
      <p:nvGrpSpPr>
        <p:cNvPr id="1" name=""/>
        <p:cNvGrpSpPr/>
        <p:nvPr/>
      </p:nvGrpSpPr>
      <p:grpSpPr>
        <a:xfrm>
          <a:off x="0" y="0"/>
          <a:ext cx="0" cy="0"/>
          <a:chOff x="0" y="0"/>
          <a:chExt cx="0" cy="0"/>
        </a:xfrm>
      </p:grpSpPr>
      <p:sp>
        <p:nvSpPr>
          <p:cNvPr id="64" name="Shape 64"/>
          <p:cNvSpPr/>
          <p:nvPr/>
        </p:nvSpPr>
        <p:spPr>
          <a:xfrm flipV="1">
            <a:off x="2855913" y="180000"/>
            <a:ext cx="0" cy="540000"/>
          </a:xfrm>
          <a:prstGeom prst="line">
            <a:avLst/>
          </a:prstGeom>
          <a:ln/>
        </p:spPr>
        <p:style>
          <a:lnRef idx="1">
            <a:schemeClr val="dk1"/>
          </a:lnRef>
          <a:fillRef idx="0">
            <a:schemeClr val="dk1"/>
          </a:fillRef>
          <a:effectRef idx="0">
            <a:schemeClr val="dk1"/>
          </a:effectRef>
          <a:fontRef idx="minor">
            <a:schemeClr val="tx1"/>
          </a:fontRef>
        </p:style>
        <p:txBody>
          <a:bodyPr lIns="35719" tIns="35719" rIns="35719" bIns="35719" anchor="ctr"/>
          <a:lstStyle/>
          <a:p>
            <a:pPr algn="ctr" defTabSz="292093" hangingPunct="0">
              <a:defRPr sz="3200"/>
            </a:pPr>
            <a:endParaRPr sz="1600" kern="0" dirty="0">
              <a:solidFill>
                <a:srgbClr val="2A2A2A"/>
              </a:solidFill>
              <a:sym typeface="Helvetica Light"/>
            </a:endParaRPr>
          </a:p>
        </p:txBody>
      </p:sp>
      <p:sp>
        <p:nvSpPr>
          <p:cNvPr id="68" name="Shape 68"/>
          <p:cNvSpPr/>
          <p:nvPr/>
        </p:nvSpPr>
        <p:spPr>
          <a:xfrm>
            <a:off x="10041453" y="320687"/>
            <a:ext cx="2126231" cy="270000"/>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lstStyle/>
          <a:p>
            <a:pPr defTabSz="457189" hangingPunct="0">
              <a:lnSpc>
                <a:spcPct val="90000"/>
              </a:lnSpc>
              <a:spcBef>
                <a:spcPts val="400"/>
              </a:spcBef>
              <a:defRPr sz="2100">
                <a:solidFill>
                  <a:srgbClr val="2A2A2A"/>
                </a:solidFill>
                <a:latin typeface="Arial"/>
                <a:ea typeface="Arial"/>
                <a:cs typeface="Arial"/>
                <a:sym typeface="Arial"/>
              </a:defRPr>
            </a:pPr>
            <a:r>
              <a:rPr sz="1067" kern="0" dirty="0">
                <a:solidFill>
                  <a:srgbClr val="2A2A2A"/>
                </a:solidFill>
                <a:ea typeface="Arial"/>
                <a:cs typeface="Arial"/>
                <a:sym typeface="Arial"/>
              </a:rPr>
              <a:t>Working together </a:t>
            </a:r>
            <a:br>
              <a:rPr sz="1067" kern="0" dirty="0">
                <a:solidFill>
                  <a:srgbClr val="2A2A2A"/>
                </a:solidFill>
                <a:ea typeface="Arial"/>
                <a:cs typeface="Arial"/>
                <a:sym typeface="Arial"/>
              </a:rPr>
            </a:br>
            <a:r>
              <a:rPr sz="1067" kern="0" dirty="0">
                <a:solidFill>
                  <a:srgbClr val="2A2A2A"/>
                </a:solidFill>
                <a:ea typeface="Arial"/>
                <a:cs typeface="Arial"/>
                <a:sym typeface="Arial"/>
              </a:rPr>
              <a:t>(enter working relationship)</a:t>
            </a:r>
          </a:p>
        </p:txBody>
      </p:sp>
      <p:sp>
        <p:nvSpPr>
          <p:cNvPr id="69" name="Shape 69"/>
          <p:cNvSpPr>
            <a:spLocks noGrp="1"/>
          </p:cNvSpPr>
          <p:nvPr>
            <p:ph type="pic" sz="quarter" idx="13"/>
          </p:nvPr>
        </p:nvSpPr>
        <p:spPr>
          <a:xfrm>
            <a:off x="2969561" y="272735"/>
            <a:ext cx="1568168" cy="360000"/>
          </a:xfrm>
          <a:prstGeom prst="rect">
            <a:avLst/>
          </a:prstGeom>
          <a:noFill/>
          <a:ln>
            <a:noFill/>
          </a:ln>
        </p:spPr>
        <p:txBody>
          <a:bodyPr wrap="square" lIns="68579" tIns="34289" rIns="68579" bIns="34289" anchor="t">
            <a:noAutofit/>
          </a:bodyPr>
          <a:lstStyle>
            <a:lvl1pPr marL="0" indent="0">
              <a:buNone/>
              <a:defRPr sz="1067">
                <a:latin typeface="+mn-lt"/>
              </a:defRPr>
            </a:lvl1pPr>
          </a:lstStyle>
          <a:p>
            <a:r>
              <a:rPr lang="en-US" smtClean="0"/>
              <a:t>Click icon to add picture</a:t>
            </a:r>
            <a:endParaRPr lang="en-GB" dirty="0"/>
          </a:p>
        </p:txBody>
      </p:sp>
      <p:sp>
        <p:nvSpPr>
          <p:cNvPr id="70" name="Shape 70"/>
          <p:cNvSpPr>
            <a:spLocks noGrp="1"/>
          </p:cNvSpPr>
          <p:nvPr>
            <p:ph type="pic" sz="quarter" idx="14"/>
          </p:nvPr>
        </p:nvSpPr>
        <p:spPr>
          <a:xfrm>
            <a:off x="4770581" y="272735"/>
            <a:ext cx="1568169" cy="360000"/>
          </a:xfrm>
          <a:prstGeom prst="rect">
            <a:avLst/>
          </a:prstGeom>
          <a:noFill/>
          <a:ln>
            <a:noFill/>
          </a:ln>
        </p:spPr>
        <p:txBody>
          <a:bodyPr lIns="68579" tIns="34289" rIns="68579" bIns="34289" anchor="t">
            <a:noAutofit/>
          </a:bodyPr>
          <a:lstStyle>
            <a:lvl1pPr marL="0" indent="0">
              <a:buNone/>
              <a:defRPr sz="1067"/>
            </a:lvl1pPr>
          </a:lstStyle>
          <a:p>
            <a:r>
              <a:rPr lang="en-US" smtClean="0"/>
              <a:t>Click icon to add picture</a:t>
            </a:r>
            <a:endParaRPr dirty="0"/>
          </a:p>
        </p:txBody>
      </p:sp>
      <p:sp>
        <p:nvSpPr>
          <p:cNvPr id="71" name="Shape 71"/>
          <p:cNvSpPr>
            <a:spLocks noGrp="1"/>
          </p:cNvSpPr>
          <p:nvPr>
            <p:ph type="pic" sz="quarter" idx="15"/>
          </p:nvPr>
        </p:nvSpPr>
        <p:spPr>
          <a:xfrm>
            <a:off x="6570805" y="272735"/>
            <a:ext cx="1568169" cy="360000"/>
          </a:xfrm>
          <a:prstGeom prst="rect">
            <a:avLst/>
          </a:prstGeom>
          <a:noFill/>
          <a:ln>
            <a:noFill/>
          </a:ln>
        </p:spPr>
        <p:txBody>
          <a:bodyPr lIns="68579" tIns="34289" rIns="68579" bIns="34289" anchor="t">
            <a:noAutofit/>
          </a:bodyPr>
          <a:lstStyle>
            <a:lvl1pPr marL="0" indent="0">
              <a:buNone/>
              <a:defRPr sz="1067"/>
            </a:lvl1pPr>
          </a:lstStyle>
          <a:p>
            <a:r>
              <a:rPr lang="en-US" smtClean="0"/>
              <a:t>Click icon to add picture</a:t>
            </a:r>
            <a:endParaRPr dirty="0"/>
          </a:p>
        </p:txBody>
      </p:sp>
      <p:sp>
        <p:nvSpPr>
          <p:cNvPr id="2" name="Footer Placeholder 1"/>
          <p:cNvSpPr>
            <a:spLocks noGrp="1"/>
          </p:cNvSpPr>
          <p:nvPr>
            <p:ph type="ftr" sz="quarter" idx="16"/>
          </p:nvPr>
        </p:nvSpPr>
        <p:spPr/>
        <p:txBody>
          <a:bodyPr/>
          <a:lstStyle>
            <a:lvl1pPr defTabSz="292093"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4" name="Shape 64"/>
          <p:cNvSpPr/>
          <p:nvPr userDrawn="1"/>
        </p:nvSpPr>
        <p:spPr>
          <a:xfrm flipV="1">
            <a:off x="4654551" y="180000"/>
            <a:ext cx="0" cy="540000"/>
          </a:xfrm>
          <a:prstGeom prst="line">
            <a:avLst/>
          </a:prstGeom>
          <a:ln/>
        </p:spPr>
        <p:style>
          <a:lnRef idx="1">
            <a:schemeClr val="dk1"/>
          </a:lnRef>
          <a:fillRef idx="0">
            <a:schemeClr val="dk1"/>
          </a:fillRef>
          <a:effectRef idx="0">
            <a:schemeClr val="dk1"/>
          </a:effectRef>
          <a:fontRef idx="minor">
            <a:schemeClr val="tx1"/>
          </a:fontRef>
        </p:style>
        <p:txBody>
          <a:bodyPr lIns="35719" tIns="35719" rIns="35719" bIns="35719" anchor="ctr"/>
          <a:lstStyle/>
          <a:p>
            <a:pPr algn="ctr" defTabSz="292093" hangingPunct="0">
              <a:defRPr sz="3200"/>
            </a:pPr>
            <a:endParaRPr sz="1600" kern="0" dirty="0">
              <a:solidFill>
                <a:srgbClr val="2A2A2A"/>
              </a:solidFill>
              <a:sym typeface="Helvetica Light"/>
            </a:endParaRPr>
          </a:p>
        </p:txBody>
      </p:sp>
      <p:sp>
        <p:nvSpPr>
          <p:cNvPr id="15" name="Shape 64"/>
          <p:cNvSpPr/>
          <p:nvPr userDrawn="1"/>
        </p:nvSpPr>
        <p:spPr>
          <a:xfrm flipV="1">
            <a:off x="6456363" y="180000"/>
            <a:ext cx="0" cy="540000"/>
          </a:xfrm>
          <a:prstGeom prst="line">
            <a:avLst/>
          </a:prstGeom>
          <a:ln/>
        </p:spPr>
        <p:style>
          <a:lnRef idx="1">
            <a:schemeClr val="dk1"/>
          </a:lnRef>
          <a:fillRef idx="0">
            <a:schemeClr val="dk1"/>
          </a:fillRef>
          <a:effectRef idx="0">
            <a:schemeClr val="dk1"/>
          </a:effectRef>
          <a:fontRef idx="minor">
            <a:schemeClr val="tx1"/>
          </a:fontRef>
        </p:style>
        <p:txBody>
          <a:bodyPr lIns="35719" tIns="35719" rIns="35719" bIns="35719" anchor="ctr"/>
          <a:lstStyle/>
          <a:p>
            <a:pPr algn="ctr" defTabSz="292093" hangingPunct="0">
              <a:defRPr sz="3200"/>
            </a:pPr>
            <a:endParaRPr sz="1600" kern="0" dirty="0">
              <a:solidFill>
                <a:srgbClr val="2A2A2A"/>
              </a:solidFill>
              <a:sym typeface="Helvetica Light"/>
            </a:endParaRPr>
          </a:p>
        </p:txBody>
      </p:sp>
      <p:sp>
        <p:nvSpPr>
          <p:cNvPr id="16" name="Shape 64"/>
          <p:cNvSpPr/>
          <p:nvPr userDrawn="1"/>
        </p:nvSpPr>
        <p:spPr>
          <a:xfrm flipV="1">
            <a:off x="8256588" y="180000"/>
            <a:ext cx="0" cy="540000"/>
          </a:xfrm>
          <a:prstGeom prst="line">
            <a:avLst/>
          </a:prstGeom>
          <a:ln/>
        </p:spPr>
        <p:style>
          <a:lnRef idx="1">
            <a:schemeClr val="dk1"/>
          </a:lnRef>
          <a:fillRef idx="0">
            <a:schemeClr val="dk1"/>
          </a:fillRef>
          <a:effectRef idx="0">
            <a:schemeClr val="dk1"/>
          </a:effectRef>
          <a:fontRef idx="minor">
            <a:schemeClr val="tx1"/>
          </a:fontRef>
        </p:style>
        <p:txBody>
          <a:bodyPr lIns="35719" tIns="35719" rIns="35719" bIns="35719" anchor="ctr"/>
          <a:lstStyle/>
          <a:p>
            <a:pPr algn="ctr" defTabSz="292093" hangingPunct="0">
              <a:defRPr sz="3200"/>
            </a:pPr>
            <a:endParaRPr sz="1600" kern="0" dirty="0">
              <a:solidFill>
                <a:srgbClr val="2A2A2A"/>
              </a:solidFill>
              <a:sym typeface="Helvetica Light"/>
            </a:endParaRPr>
          </a:p>
        </p:txBody>
      </p:sp>
      <p:sp>
        <p:nvSpPr>
          <p:cNvPr id="18" name="Shape 71"/>
          <p:cNvSpPr>
            <a:spLocks noGrp="1"/>
          </p:cNvSpPr>
          <p:nvPr>
            <p:ph type="pic" sz="quarter" idx="17"/>
          </p:nvPr>
        </p:nvSpPr>
        <p:spPr>
          <a:xfrm>
            <a:off x="8364937" y="272735"/>
            <a:ext cx="1568169" cy="360000"/>
          </a:xfrm>
          <a:prstGeom prst="rect">
            <a:avLst/>
          </a:prstGeom>
          <a:noFill/>
          <a:ln>
            <a:noFill/>
          </a:ln>
        </p:spPr>
        <p:txBody>
          <a:bodyPr lIns="68579" tIns="34289" rIns="68579" bIns="34289" anchor="t">
            <a:noAutofit/>
          </a:bodyPr>
          <a:lstStyle>
            <a:lvl1pPr marL="0" indent="0">
              <a:buNone/>
              <a:defRPr sz="1067"/>
            </a:lvl1pPr>
          </a:lstStyle>
          <a:p>
            <a:r>
              <a:rPr lang="en-US" smtClean="0"/>
              <a:t>Click icon to add picture</a:t>
            </a:r>
            <a:endParaRPr dirty="0"/>
          </a:p>
        </p:txBody>
      </p:sp>
      <p:sp>
        <p:nvSpPr>
          <p:cNvPr id="17" name="Title 2"/>
          <p:cNvSpPr>
            <a:spLocks noGrp="1"/>
          </p:cNvSpPr>
          <p:nvPr>
            <p:ph type="title" hasCustomPrompt="1"/>
          </p:nvPr>
        </p:nvSpPr>
        <p:spPr>
          <a:xfrm>
            <a:off x="263525" y="1386377"/>
            <a:ext cx="11250000" cy="830997"/>
          </a:xfrm>
        </p:spPr>
        <p:txBody>
          <a:bodyPr/>
          <a:lstStyle>
            <a:lvl1pPr>
              <a:defRPr/>
            </a:lvl1pPr>
          </a:lstStyle>
          <a:p>
            <a:r>
              <a:rPr lang="en-US" dirty="0"/>
              <a:t>Presentation title</a:t>
            </a:r>
            <a:endParaRPr lang="en-GB" dirty="0"/>
          </a:p>
        </p:txBody>
      </p:sp>
      <p:sp>
        <p:nvSpPr>
          <p:cNvPr id="19" name="Text Placeholder 22"/>
          <p:cNvSpPr>
            <a:spLocks noGrp="1"/>
          </p:cNvSpPr>
          <p:nvPr>
            <p:ph type="body" sz="quarter" idx="11" hasCustomPrompt="1"/>
          </p:nvPr>
        </p:nvSpPr>
        <p:spPr>
          <a:xfrm>
            <a:off x="278605" y="2348707"/>
            <a:ext cx="11234920" cy="815608"/>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3163824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slideLayout" Target="../slideLayouts/slideLayout21.xml"/><Relationship Id="rId26" Type="http://schemas.openxmlformats.org/officeDocument/2006/relationships/slideLayout" Target="../slideLayouts/slideLayout29.xml"/><Relationship Id="rId3" Type="http://schemas.openxmlformats.org/officeDocument/2006/relationships/slideLayout" Target="../slideLayouts/slideLayout6.xml"/><Relationship Id="rId21" Type="http://schemas.openxmlformats.org/officeDocument/2006/relationships/slideLayout" Target="../slideLayouts/slideLayout24.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slideLayout" Target="../slideLayouts/slideLayout20.xml"/><Relationship Id="rId25" Type="http://schemas.openxmlformats.org/officeDocument/2006/relationships/slideLayout" Target="../slideLayouts/slideLayout28.xml"/><Relationship Id="rId2" Type="http://schemas.openxmlformats.org/officeDocument/2006/relationships/slideLayout" Target="../slideLayouts/slideLayout5.xml"/><Relationship Id="rId16" Type="http://schemas.openxmlformats.org/officeDocument/2006/relationships/slideLayout" Target="../slideLayouts/slideLayout19.xml"/><Relationship Id="rId20" Type="http://schemas.openxmlformats.org/officeDocument/2006/relationships/slideLayout" Target="../slideLayouts/slideLayout23.xml"/><Relationship Id="rId29" Type="http://schemas.openxmlformats.org/officeDocument/2006/relationships/theme" Target="../theme/theme2.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24" Type="http://schemas.openxmlformats.org/officeDocument/2006/relationships/slideLayout" Target="../slideLayouts/slideLayout27.xml"/><Relationship Id="rId5" Type="http://schemas.openxmlformats.org/officeDocument/2006/relationships/slideLayout" Target="../slideLayouts/slideLayout8.xml"/><Relationship Id="rId15" Type="http://schemas.openxmlformats.org/officeDocument/2006/relationships/slideLayout" Target="../slideLayouts/slideLayout18.xml"/><Relationship Id="rId23" Type="http://schemas.openxmlformats.org/officeDocument/2006/relationships/slideLayout" Target="../slideLayouts/slideLayout26.xml"/><Relationship Id="rId28" Type="http://schemas.openxmlformats.org/officeDocument/2006/relationships/slideLayout" Target="../slideLayouts/slideLayout31.xml"/><Relationship Id="rId10" Type="http://schemas.openxmlformats.org/officeDocument/2006/relationships/slideLayout" Target="../slideLayouts/slideLayout13.xml"/><Relationship Id="rId19" Type="http://schemas.openxmlformats.org/officeDocument/2006/relationships/slideLayout" Target="../slideLayouts/slideLayout22.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 Id="rId22" Type="http://schemas.openxmlformats.org/officeDocument/2006/relationships/slideLayout" Target="../slideLayouts/slideLayout25.xml"/><Relationship Id="rId27" Type="http://schemas.openxmlformats.org/officeDocument/2006/relationships/slideLayout" Target="../slideLayouts/slideLayout30.xml"/><Relationship Id="rId30"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image" Target="../media/image15.png"/><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image" Target="../media/image14.png"/><Relationship Id="rId5" Type="http://schemas.openxmlformats.org/officeDocument/2006/relationships/slideLayout" Target="../slideLayouts/slideLayout36.xml"/><Relationship Id="rId10" Type="http://schemas.openxmlformats.org/officeDocument/2006/relationships/theme" Target="../theme/theme3.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theme" Target="../theme/theme4.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58284" y="304801"/>
            <a:ext cx="1098126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487" tIns="44450" rIns="90487" bIns="44450" numCol="1" anchor="ctr" anchorCtr="0" compatLnSpc="1">
            <a:prstTxWarp prst="textNoShape">
              <a:avLst/>
            </a:prstTxWarp>
          </a:bodyPr>
          <a:lstStyle/>
          <a:p>
            <a:pPr lvl="0"/>
            <a:r>
              <a:rPr lang="zh-CN" altLang="en-US" smtClean="0"/>
              <a:t>单击此处编辑母版标题样式</a:t>
            </a:r>
            <a:endParaRPr lang="en-GB" altLang="zh-CN" smtClean="0"/>
          </a:p>
        </p:txBody>
      </p:sp>
      <p:sp>
        <p:nvSpPr>
          <p:cNvPr id="6147" name="Rectangle 3"/>
          <p:cNvSpPr>
            <a:spLocks noGrp="1" noChangeArrowheads="1"/>
          </p:cNvSpPr>
          <p:nvPr>
            <p:ph type="body" idx="1"/>
          </p:nvPr>
        </p:nvSpPr>
        <p:spPr bwMode="auto">
          <a:xfrm>
            <a:off x="609601" y="1219200"/>
            <a:ext cx="11072284" cy="530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487" tIns="44450" rIns="90487" bIns="44450" numCol="1" anchor="t" anchorCtr="0" compatLnSpc="1">
            <a:prstTxWarp prst="textNoShape">
              <a:avLst/>
            </a:prstTxWarp>
          </a:bodyPr>
          <a:lstStyle/>
          <a:p>
            <a:pPr lvl="0"/>
            <a:r>
              <a:rPr lang="en-GB" altLang="zh-CN" smtClean="0"/>
              <a:t>Click to edit Master text styles</a:t>
            </a:r>
          </a:p>
          <a:p>
            <a:pPr lvl="1"/>
            <a:r>
              <a:rPr lang="en-GB" altLang="zh-CN" smtClean="0"/>
              <a:t>Second level</a:t>
            </a:r>
          </a:p>
          <a:p>
            <a:pPr lvl="2"/>
            <a:r>
              <a:rPr lang="en-GB" altLang="zh-CN" smtClean="0"/>
              <a:t>Third level</a:t>
            </a:r>
          </a:p>
        </p:txBody>
      </p:sp>
      <p:sp>
        <p:nvSpPr>
          <p:cNvPr id="1028" name="Rectangle 8"/>
          <p:cNvSpPr>
            <a:spLocks noChangeArrowheads="1"/>
          </p:cNvSpPr>
          <p:nvPr/>
        </p:nvSpPr>
        <p:spPr bwMode="auto">
          <a:xfrm>
            <a:off x="7152217" y="5373689"/>
            <a:ext cx="1056216"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panose="02020603050405020304" pitchFamily="18" charset="0"/>
                <a:ea typeface="宋体" panose="02010600030101010101" pitchFamily="2" charset="-122"/>
              </a:defRPr>
            </a:lvl1pPr>
            <a:lvl2pPr marL="742950" indent="-285750" eaLnBrk="0" hangingPunct="0">
              <a:defRPr sz="2400">
                <a:solidFill>
                  <a:schemeClr val="tx1"/>
                </a:solidFill>
                <a:latin typeface="Times" panose="02020603050405020304" pitchFamily="18" charset="0"/>
                <a:ea typeface="宋体" panose="02010600030101010101" pitchFamily="2" charset="-122"/>
              </a:defRPr>
            </a:lvl2pPr>
            <a:lvl3pPr marL="1143000" indent="-228600" eaLnBrk="0" hangingPunct="0">
              <a:defRPr sz="2400">
                <a:solidFill>
                  <a:schemeClr val="tx1"/>
                </a:solidFill>
                <a:latin typeface="Times" panose="02020603050405020304" pitchFamily="18" charset="0"/>
                <a:ea typeface="宋体" panose="02010600030101010101" pitchFamily="2" charset="-122"/>
              </a:defRPr>
            </a:lvl3pPr>
            <a:lvl4pPr marL="1600200" indent="-228600" eaLnBrk="0" hangingPunct="0">
              <a:defRPr sz="2400">
                <a:solidFill>
                  <a:schemeClr val="tx1"/>
                </a:solidFill>
                <a:latin typeface="Times" panose="02020603050405020304" pitchFamily="18" charset="0"/>
                <a:ea typeface="宋体" panose="02010600030101010101" pitchFamily="2" charset="-122"/>
              </a:defRPr>
            </a:lvl4pPr>
            <a:lvl5pPr marL="2057400" indent="-228600" eaLnBrk="0" hangingPunct="0">
              <a:defRPr sz="2400">
                <a:solidFill>
                  <a:schemeClr val="tx1"/>
                </a:solidFill>
                <a:latin typeface="Times"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宋体" panose="02010600030101010101" pitchFamily="2" charset="-122"/>
              </a:defRPr>
            </a:lvl9pPr>
          </a:lstStyle>
          <a:p>
            <a:pPr fontAlgn="base">
              <a:spcBef>
                <a:spcPct val="0"/>
              </a:spcBef>
              <a:spcAft>
                <a:spcPct val="0"/>
              </a:spcAft>
              <a:defRPr/>
            </a:pPr>
            <a:r>
              <a:rPr lang="en-GB" altLang="zh-CN" sz="1200" b="1" smtClean="0">
                <a:solidFill>
                  <a:srgbClr val="FFFFFF"/>
                </a:solidFill>
                <a:latin typeface="Arial" panose="020B0604020202020204" pitchFamily="34" charset="0"/>
              </a:rPr>
              <a:t>Slide </a:t>
            </a:r>
            <a:fld id="{B2327AF0-6A10-466B-8851-83A7A918C4C3}" type="slidenum">
              <a:rPr lang="en-GB" altLang="zh-CN" sz="1200" b="1" smtClean="0">
                <a:solidFill>
                  <a:srgbClr val="FFFFFF"/>
                </a:solidFill>
                <a:latin typeface="Arial" panose="020B0604020202020204" pitchFamily="34" charset="0"/>
              </a:rPr>
              <a:pPr fontAlgn="base">
                <a:spcBef>
                  <a:spcPct val="0"/>
                </a:spcBef>
                <a:spcAft>
                  <a:spcPct val="0"/>
                </a:spcAft>
                <a:defRPr/>
              </a:pPr>
              <a:t>‹#›</a:t>
            </a:fld>
            <a:endParaRPr lang="en-GB" altLang="zh-CN" sz="1200" b="1" smtClean="0">
              <a:solidFill>
                <a:srgbClr val="FFFFFF"/>
              </a:solidFill>
              <a:latin typeface="Arial" panose="020B0604020202020204" pitchFamily="34" charset="0"/>
            </a:endParaRPr>
          </a:p>
        </p:txBody>
      </p:sp>
    </p:spTree>
    <p:extLst>
      <p:ext uri="{BB962C8B-B14F-4D97-AF65-F5344CB8AC3E}">
        <p14:creationId xmlns:p14="http://schemas.microsoft.com/office/powerpoint/2010/main" val="7359786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timing>
    <p:tnLst>
      <p:par>
        <p:cTn id="1" dur="indefinite" restart="never" nodeType="tmRoot"/>
      </p:par>
    </p:tnLst>
  </p:timing>
  <p:hf hdr="0" dt="0"/>
  <p:txStyles>
    <p:titleStyle>
      <a:lvl1pPr algn="l" defTabSz="762000" rtl="0" eaLnBrk="0" fontAlgn="base" hangingPunct="0">
        <a:spcBef>
          <a:spcPct val="0"/>
        </a:spcBef>
        <a:spcAft>
          <a:spcPct val="0"/>
        </a:spcAft>
        <a:defRPr sz="2800">
          <a:solidFill>
            <a:srgbClr val="0F3692"/>
          </a:solidFill>
          <a:latin typeface="+mj-lt"/>
          <a:ea typeface="+mj-ea"/>
          <a:cs typeface="+mj-cs"/>
        </a:defRPr>
      </a:lvl1pPr>
      <a:lvl2pPr algn="l" defTabSz="762000" rtl="0" eaLnBrk="0" fontAlgn="base" hangingPunct="0">
        <a:spcBef>
          <a:spcPct val="0"/>
        </a:spcBef>
        <a:spcAft>
          <a:spcPct val="0"/>
        </a:spcAft>
        <a:defRPr sz="2800">
          <a:solidFill>
            <a:srgbClr val="0F3692"/>
          </a:solidFill>
          <a:latin typeface="Arial" charset="0"/>
        </a:defRPr>
      </a:lvl2pPr>
      <a:lvl3pPr algn="l" defTabSz="762000" rtl="0" eaLnBrk="0" fontAlgn="base" hangingPunct="0">
        <a:spcBef>
          <a:spcPct val="0"/>
        </a:spcBef>
        <a:spcAft>
          <a:spcPct val="0"/>
        </a:spcAft>
        <a:defRPr sz="2800">
          <a:solidFill>
            <a:srgbClr val="0F3692"/>
          </a:solidFill>
          <a:latin typeface="Arial" charset="0"/>
        </a:defRPr>
      </a:lvl3pPr>
      <a:lvl4pPr algn="l" defTabSz="762000" rtl="0" eaLnBrk="0" fontAlgn="base" hangingPunct="0">
        <a:spcBef>
          <a:spcPct val="0"/>
        </a:spcBef>
        <a:spcAft>
          <a:spcPct val="0"/>
        </a:spcAft>
        <a:defRPr sz="2800">
          <a:solidFill>
            <a:srgbClr val="0F3692"/>
          </a:solidFill>
          <a:latin typeface="Arial" charset="0"/>
        </a:defRPr>
      </a:lvl4pPr>
      <a:lvl5pPr algn="l" defTabSz="762000" rtl="0" eaLnBrk="0" fontAlgn="base" hangingPunct="0">
        <a:spcBef>
          <a:spcPct val="0"/>
        </a:spcBef>
        <a:spcAft>
          <a:spcPct val="0"/>
        </a:spcAft>
        <a:defRPr sz="2800">
          <a:solidFill>
            <a:srgbClr val="0F3692"/>
          </a:solidFill>
          <a:latin typeface="Arial"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p:titleStyle>
    <p:bodyStyle>
      <a:lvl1pPr marL="290513" indent="-290513" algn="l" defTabSz="762000" rtl="0" eaLnBrk="0" fontAlgn="base" hangingPunct="0">
        <a:lnSpc>
          <a:spcPts val="2500"/>
        </a:lnSpc>
        <a:spcBef>
          <a:spcPct val="0"/>
        </a:spcBef>
        <a:spcAft>
          <a:spcPts val="1000"/>
        </a:spcAft>
        <a:buClr>
          <a:schemeClr val="hlink"/>
        </a:buClr>
        <a:buSzPct val="100000"/>
        <a:buFont typeface="Wingdings" pitchFamily="2" charset="2"/>
        <a:buChar char="l"/>
        <a:defRPr sz="2200" b="1">
          <a:solidFill>
            <a:schemeClr val="tx1"/>
          </a:solidFill>
          <a:latin typeface="+mn-lt"/>
          <a:ea typeface="+mn-ea"/>
          <a:cs typeface="+mn-cs"/>
        </a:defRPr>
      </a:lvl1pPr>
      <a:lvl2pPr marL="766763" indent="-285750" algn="l" defTabSz="762000" rtl="0" eaLnBrk="0" fontAlgn="base" hangingPunct="0">
        <a:spcBef>
          <a:spcPct val="0"/>
        </a:spcBef>
        <a:spcAft>
          <a:spcPts val="1000"/>
        </a:spcAft>
        <a:buClr>
          <a:schemeClr val="tx1"/>
        </a:buClr>
        <a:buSzPct val="100000"/>
        <a:buFont typeface="Arial" panose="020B0604020202020204" pitchFamily="34" charset="0"/>
        <a:buChar char="-"/>
        <a:defRPr b="1">
          <a:solidFill>
            <a:schemeClr val="tx1"/>
          </a:solidFill>
          <a:latin typeface="+mn-lt"/>
        </a:defRPr>
      </a:lvl2pPr>
      <a:lvl3pPr marL="1300163" indent="-342900" algn="l" defTabSz="762000" rtl="0" eaLnBrk="0" fontAlgn="base" hangingPunct="0">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3" name="MO_MASTER_black_mono_for_light_backg_RBG.png"/>
          <p:cNvPicPr>
            <a:picLocks noChangeAspect="1"/>
          </p:cNvPicPr>
          <p:nvPr/>
        </p:nvPicPr>
        <p:blipFill>
          <a:blip r:embed="rId30" cstate="print">
            <a:extLst/>
          </a:blip>
          <a:stretch>
            <a:fillRect/>
          </a:stretch>
        </p:blipFill>
        <p:spPr>
          <a:xfrm>
            <a:off x="87553" y="53900"/>
            <a:ext cx="2407524" cy="754979"/>
          </a:xfrm>
          <a:prstGeom prst="rect">
            <a:avLst/>
          </a:prstGeom>
          <a:ln w="12700">
            <a:miter lim="400000"/>
          </a:ln>
        </p:spPr>
      </p:pic>
      <p:sp>
        <p:nvSpPr>
          <p:cNvPr id="4" name="Footer Placeholder 5"/>
          <p:cNvSpPr>
            <a:spLocks noGrp="1"/>
          </p:cNvSpPr>
          <p:nvPr>
            <p:ph type="ftr" sz="quarter" idx="3"/>
          </p:nvPr>
        </p:nvSpPr>
        <p:spPr>
          <a:xfrm>
            <a:off x="0" y="6309521"/>
            <a:ext cx="12192000" cy="548481"/>
          </a:xfrm>
          <a:prstGeom prst="rect">
            <a:avLst/>
          </a:prstGeom>
          <a:solidFill>
            <a:schemeClr val="bg1"/>
          </a:solidFill>
        </p:spPr>
        <p:txBody>
          <a:bodyPr vert="horz" lIns="252000" tIns="36000" rIns="68580" bIns="27000" rtlCol="0" anchor="ctr"/>
          <a:lstStyle>
            <a:lvl1pPr algn="l" defTabSz="292093" hangingPunct="0">
              <a:defRPr sz="1067">
                <a:solidFill>
                  <a:schemeClr val="tx1"/>
                </a:solidFill>
                <a:latin typeface="+mn-lt"/>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itle Placeholder 4"/>
          <p:cNvSpPr>
            <a:spLocks noGrp="1"/>
          </p:cNvSpPr>
          <p:nvPr>
            <p:ph type="title"/>
          </p:nvPr>
        </p:nvSpPr>
        <p:spPr>
          <a:xfrm>
            <a:off x="263525" y="1386377"/>
            <a:ext cx="11250000" cy="830997"/>
          </a:xfrm>
          <a:prstGeom prst="rect">
            <a:avLst/>
          </a:prstGeom>
        </p:spPr>
        <p:txBody>
          <a:bodyPr vert="horz" wrap="square" lIns="68580" tIns="34290" rIns="68580" bIns="34290" rtlCol="0" anchor="t" anchorCtr="0">
            <a:spAutoFit/>
          </a:bodyPr>
          <a:lstStyle/>
          <a:p>
            <a:r>
              <a:rPr lang="en-US" smtClean="0"/>
              <a:t>Click to edit Master title style</a:t>
            </a:r>
            <a:endParaRPr lang="en-GB" dirty="0"/>
          </a:p>
        </p:txBody>
      </p:sp>
      <p:sp>
        <p:nvSpPr>
          <p:cNvPr id="2" name="Text Placeholder 1"/>
          <p:cNvSpPr>
            <a:spLocks noGrp="1"/>
          </p:cNvSpPr>
          <p:nvPr>
            <p:ph type="body" idx="1"/>
          </p:nvPr>
        </p:nvSpPr>
        <p:spPr>
          <a:xfrm>
            <a:off x="263526" y="2348708"/>
            <a:ext cx="5400676" cy="3605813"/>
          </a:xfrm>
          <a:prstGeom prst="rect">
            <a:avLst/>
          </a:prstGeom>
        </p:spPr>
        <p:txBody>
          <a:bodyPr vert="horz" lIns="68580" tIns="34290" rIns="68580" bIns="34290" rtlCol="0">
            <a:noAutofit/>
          </a:bodyPr>
          <a:lstStyle/>
          <a:p>
            <a:pPr lvl="0"/>
            <a:r>
              <a:rPr lang="en-US" dirty="0"/>
              <a:t>Edit Master text styles</a:t>
            </a:r>
          </a:p>
          <a:p>
            <a:pPr lvl="1"/>
            <a:r>
              <a:rPr lang="en-US" dirty="0"/>
              <a:t>Second level</a:t>
            </a:r>
          </a:p>
          <a:p>
            <a:pPr lvl="5"/>
            <a:r>
              <a:rPr lang="en-US" dirty="0"/>
              <a:t>Third level</a:t>
            </a:r>
          </a:p>
          <a:p>
            <a:pPr lvl="6"/>
            <a:r>
              <a:rPr lang="en-US" dirty="0"/>
              <a:t>Fourth level</a:t>
            </a:r>
          </a:p>
          <a:p>
            <a:pPr lvl="7"/>
            <a:r>
              <a:rPr lang="en-US" dirty="0"/>
              <a:t>Fifth level</a:t>
            </a:r>
            <a:endParaRPr lang="en-GB" dirty="0"/>
          </a:p>
        </p:txBody>
      </p:sp>
    </p:spTree>
    <p:extLst>
      <p:ext uri="{BB962C8B-B14F-4D97-AF65-F5344CB8AC3E}">
        <p14:creationId xmlns:p14="http://schemas.microsoft.com/office/powerpoint/2010/main" val="1448199747"/>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 id="2147483693" r:id="rId17"/>
    <p:sldLayoutId id="2147483694" r:id="rId18"/>
    <p:sldLayoutId id="2147483695" r:id="rId19"/>
    <p:sldLayoutId id="2147483696" r:id="rId20"/>
    <p:sldLayoutId id="2147483697" r:id="rId21"/>
    <p:sldLayoutId id="2147483698" r:id="rId22"/>
    <p:sldLayoutId id="2147483699" r:id="rId23"/>
    <p:sldLayoutId id="2147483700" r:id="rId24"/>
    <p:sldLayoutId id="2147483701" r:id="rId25"/>
    <p:sldLayoutId id="2147483702" r:id="rId26"/>
    <p:sldLayoutId id="2147483703" r:id="rId27"/>
    <p:sldLayoutId id="2147483704"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marL="0" marR="0" indent="0" algn="l" defTabSz="292093" rtl="0" eaLnBrk="1" latinLnBrk="0" hangingPunct="1">
        <a:lnSpc>
          <a:spcPct val="100000"/>
        </a:lnSpc>
        <a:spcBef>
          <a:spcPts val="0"/>
        </a:spcBef>
        <a:spcAft>
          <a:spcPts val="0"/>
        </a:spcAft>
        <a:buClrTx/>
        <a:buSzTx/>
        <a:buFontTx/>
        <a:buNone/>
        <a:tabLst/>
        <a:defRPr sz="4800" b="0" i="0" u="none" strike="noStrike" cap="none" spc="0" baseline="0">
          <a:ln>
            <a:noFill/>
          </a:ln>
          <a:solidFill>
            <a:schemeClr val="tx1"/>
          </a:solidFill>
          <a:uFillTx/>
          <a:latin typeface="+mj-lt"/>
          <a:ea typeface="+mn-ea"/>
          <a:cs typeface="+mn-cs"/>
          <a:sym typeface="Helvetica Light"/>
        </a:defRPr>
      </a:lvl1pPr>
      <a:lvl2pPr marL="0" marR="0" indent="114297" algn="ctr" defTabSz="292093" rtl="0" eaLnBrk="1" latinLnBrk="0" hangingPunct="1">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2pPr>
      <a:lvl3pPr marL="0" marR="0" indent="228594" algn="ctr" defTabSz="292093" rtl="0" eaLnBrk="1" latinLnBrk="0" hangingPunct="1">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3pPr>
      <a:lvl4pPr marL="0" marR="0" indent="342891" algn="ctr" defTabSz="292093" rtl="0" eaLnBrk="1" latinLnBrk="0" hangingPunct="1">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4pPr>
      <a:lvl5pPr marL="0" marR="0" indent="457189" algn="ctr" defTabSz="292093" rtl="0" eaLnBrk="1" latinLnBrk="0" hangingPunct="1">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5pPr>
      <a:lvl6pPr marL="0" marR="0" indent="571486" algn="ctr" defTabSz="292093" rtl="0" eaLnBrk="1" latinLnBrk="0" hangingPunct="1">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6pPr>
      <a:lvl7pPr marL="0" marR="0" indent="685783" algn="ctr" defTabSz="292093" rtl="0" eaLnBrk="1" latinLnBrk="0" hangingPunct="1">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7pPr>
      <a:lvl8pPr marL="0" marR="0" indent="800080" algn="ctr" defTabSz="292093" rtl="0" eaLnBrk="1" latinLnBrk="0" hangingPunct="1">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8pPr>
      <a:lvl9pPr marL="0" marR="0" indent="914377" algn="ctr" defTabSz="292093" rtl="0" eaLnBrk="1" latinLnBrk="0" hangingPunct="1">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Light"/>
        </a:defRPr>
      </a:lvl9pPr>
    </p:titleStyle>
    <p:bodyStyle>
      <a:lvl1pPr marL="0" marR="0" indent="0" algn="l" defTabSz="292093" rtl="0" eaLnBrk="1" latinLnBrk="0" hangingPunct="1">
        <a:lnSpc>
          <a:spcPct val="100000"/>
        </a:lnSpc>
        <a:spcBef>
          <a:spcPts val="1051"/>
        </a:spcBef>
        <a:spcAft>
          <a:spcPts val="0"/>
        </a:spcAft>
        <a:buClrTx/>
        <a:buSzPct val="75000"/>
        <a:buFontTx/>
        <a:buNone/>
        <a:tabLst/>
        <a:defRPr sz="2000" b="0" i="0" u="none" strike="noStrike" cap="none" spc="0" baseline="0">
          <a:ln>
            <a:noFill/>
          </a:ln>
          <a:solidFill>
            <a:schemeClr val="tx1"/>
          </a:solidFill>
          <a:uFillTx/>
          <a:latin typeface="+mj-lt"/>
          <a:ea typeface="+mn-ea"/>
          <a:cs typeface="+mn-cs"/>
          <a:sym typeface="Helvetica Light"/>
        </a:defRPr>
      </a:lvl1pPr>
      <a:lvl2pPr marL="239994" marR="0" indent="-239994" algn="l" defTabSz="292093" rtl="0" eaLnBrk="1" latinLnBrk="0" hangingPunct="1">
        <a:lnSpc>
          <a:spcPct val="100000"/>
        </a:lnSpc>
        <a:spcBef>
          <a:spcPts val="800"/>
        </a:spcBef>
        <a:spcAft>
          <a:spcPts val="800"/>
        </a:spcAft>
        <a:buClrTx/>
        <a:buSzPct val="75000"/>
        <a:buFont typeface="Arial" panose="020B0604020202020204" pitchFamily="34" charset="0"/>
        <a:buChar char="•"/>
        <a:tabLst/>
        <a:defRPr sz="2133" b="0" i="0" u="none" strike="noStrike" cap="none" spc="0" baseline="0">
          <a:ln>
            <a:noFill/>
          </a:ln>
          <a:solidFill>
            <a:schemeClr val="tx1"/>
          </a:solidFill>
          <a:uFillTx/>
          <a:latin typeface="+mn-lt"/>
          <a:ea typeface="+mn-ea"/>
          <a:cs typeface="+mn-cs"/>
          <a:sym typeface="Helvetica Light"/>
        </a:defRPr>
      </a:lvl2pPr>
      <a:lvl3pPr marL="380990" marR="0" indent="-380990" algn="l" defTabSz="292093" rtl="0" eaLnBrk="1" latinLnBrk="0" hangingPunct="1">
        <a:lnSpc>
          <a:spcPct val="100000"/>
        </a:lnSpc>
        <a:spcBef>
          <a:spcPts val="1051"/>
        </a:spcBef>
        <a:spcAft>
          <a:spcPts val="0"/>
        </a:spcAft>
        <a:buClrTx/>
        <a:buSzPct val="75000"/>
        <a:buFont typeface="Arial" panose="020B0604020202020204" pitchFamily="34" charset="0"/>
        <a:buChar char="•"/>
        <a:tabLst/>
        <a:defRPr sz="2000" b="0" i="0" u="none" strike="noStrike" cap="none" spc="0" baseline="0">
          <a:ln>
            <a:noFill/>
          </a:ln>
          <a:solidFill>
            <a:schemeClr val="tx1"/>
          </a:solidFill>
          <a:uFillTx/>
          <a:latin typeface="+mn-lt"/>
          <a:ea typeface="+mn-ea"/>
          <a:cs typeface="+mn-cs"/>
          <a:sym typeface="Helvetica Light"/>
        </a:defRPr>
      </a:lvl3pPr>
      <a:lvl4pPr marL="381890" marR="0" indent="-380990" algn="l" defTabSz="89998" rtl="0" eaLnBrk="1" latinLnBrk="0" hangingPunct="1">
        <a:lnSpc>
          <a:spcPct val="100000"/>
        </a:lnSpc>
        <a:spcBef>
          <a:spcPts val="1051"/>
        </a:spcBef>
        <a:spcAft>
          <a:spcPts val="0"/>
        </a:spcAft>
        <a:buClr>
          <a:schemeClr val="tx1"/>
        </a:buClr>
        <a:buSzPct val="75000"/>
        <a:buFont typeface="Arial" panose="020B0604020202020204" pitchFamily="34" charset="0"/>
        <a:buChar char="•"/>
        <a:tabLst>
          <a:tab pos="89998" algn="l"/>
        </a:tabLst>
        <a:defRPr sz="2000" b="0" i="0" u="none" strike="noStrike" cap="none" spc="0" baseline="0">
          <a:ln>
            <a:noFill/>
          </a:ln>
          <a:solidFill>
            <a:schemeClr val="tx1"/>
          </a:solidFill>
          <a:uFillTx/>
          <a:latin typeface="+mn-lt"/>
          <a:ea typeface="+mn-ea"/>
          <a:cs typeface="+mn-cs"/>
          <a:sym typeface="Helvetica Light"/>
        </a:defRPr>
      </a:lvl4pPr>
      <a:lvl5pPr marL="380990" marR="0" indent="-380990" algn="l" defTabSz="292093" rtl="0" eaLnBrk="1" latinLnBrk="0" hangingPunct="1">
        <a:lnSpc>
          <a:spcPct val="100000"/>
        </a:lnSpc>
        <a:spcBef>
          <a:spcPts val="2100"/>
        </a:spcBef>
        <a:spcAft>
          <a:spcPts val="0"/>
        </a:spcAft>
        <a:buClrTx/>
        <a:buSzPct val="75000"/>
        <a:buFont typeface="Arial" panose="020B0604020202020204" pitchFamily="34" charset="0"/>
        <a:buChar char="•"/>
        <a:tabLst/>
        <a:defRPr sz="2000" b="0" i="0" u="none" strike="noStrike" cap="none" spc="0" baseline="0">
          <a:ln>
            <a:noFill/>
          </a:ln>
          <a:solidFill>
            <a:schemeClr val="tx1"/>
          </a:solidFill>
          <a:uFillTx/>
          <a:latin typeface="+mn-lt"/>
          <a:ea typeface="+mn-ea"/>
          <a:cs typeface="+mn-cs"/>
          <a:sym typeface="Helvetica Light"/>
        </a:defRPr>
      </a:lvl5pPr>
      <a:lvl6pPr marL="719982" marR="0" indent="-239994" algn="l" defTabSz="292093" rtl="0" eaLnBrk="1" latinLnBrk="0" hangingPunct="1">
        <a:lnSpc>
          <a:spcPct val="100000"/>
        </a:lnSpc>
        <a:spcBef>
          <a:spcPts val="0"/>
        </a:spcBef>
        <a:spcAft>
          <a:spcPts val="0"/>
        </a:spcAft>
        <a:buClrTx/>
        <a:buSzPct val="75000"/>
        <a:buFontTx/>
        <a:buChar char="•"/>
        <a:tabLst/>
        <a:defRPr sz="2133" b="0" i="0" u="none" strike="noStrike" cap="none" spc="0" baseline="0">
          <a:ln>
            <a:noFill/>
          </a:ln>
          <a:solidFill>
            <a:srgbClr val="000000"/>
          </a:solidFill>
          <a:uFillTx/>
          <a:latin typeface="+mn-lt"/>
          <a:ea typeface="+mn-ea"/>
          <a:cs typeface="+mn-cs"/>
          <a:sym typeface="Helvetica Light"/>
        </a:defRPr>
      </a:lvl6pPr>
      <a:lvl7pPr marL="1199970" marR="0" indent="-239994" algn="l" defTabSz="292093" rtl="0" eaLnBrk="1" latinLnBrk="0" hangingPunct="1">
        <a:lnSpc>
          <a:spcPct val="100000"/>
        </a:lnSpc>
        <a:spcBef>
          <a:spcPts val="800"/>
        </a:spcBef>
        <a:spcAft>
          <a:spcPts val="800"/>
        </a:spcAft>
        <a:buClrTx/>
        <a:buSzPct val="75000"/>
        <a:buFontTx/>
        <a:buChar char="•"/>
        <a:tabLst/>
        <a:defRPr sz="2133" b="0" i="0" u="none" strike="noStrike" cap="none" spc="0" baseline="0">
          <a:ln>
            <a:noFill/>
          </a:ln>
          <a:solidFill>
            <a:srgbClr val="000000"/>
          </a:solidFill>
          <a:uFillTx/>
          <a:latin typeface="+mn-lt"/>
          <a:ea typeface="+mn-ea"/>
          <a:cs typeface="+mn-cs"/>
          <a:sym typeface="Helvetica Light"/>
        </a:defRPr>
      </a:lvl7pPr>
      <a:lvl8pPr marL="1679958" marR="0" indent="-239994" algn="l" defTabSz="292093" rtl="0" eaLnBrk="1" latinLnBrk="0" hangingPunct="1">
        <a:lnSpc>
          <a:spcPct val="100000"/>
        </a:lnSpc>
        <a:spcBef>
          <a:spcPts val="800"/>
        </a:spcBef>
        <a:spcAft>
          <a:spcPts val="800"/>
        </a:spcAft>
        <a:buClrTx/>
        <a:buSzPct val="75000"/>
        <a:buFontTx/>
        <a:buChar char="•"/>
        <a:tabLst/>
        <a:defRPr sz="2133" b="0" i="0" u="none" strike="noStrike" cap="none" spc="0" baseline="0">
          <a:ln>
            <a:noFill/>
          </a:ln>
          <a:solidFill>
            <a:srgbClr val="000000"/>
          </a:solidFill>
          <a:uFillTx/>
          <a:latin typeface="+mn-lt"/>
          <a:ea typeface="+mn-ea"/>
          <a:cs typeface="+mn-cs"/>
          <a:sym typeface="Helvetica Light"/>
        </a:defRPr>
      </a:lvl8pPr>
      <a:lvl9pPr marL="2086629" marR="0" indent="-308674" algn="l" defTabSz="292093" rtl="0" eaLnBrk="1" latinLnBrk="0" hangingPunct="1">
        <a:lnSpc>
          <a:spcPct val="100000"/>
        </a:lnSpc>
        <a:spcBef>
          <a:spcPts val="2100"/>
        </a:spcBef>
        <a:spcAft>
          <a:spcPts val="0"/>
        </a:spcAft>
        <a:buClrTx/>
        <a:buSzPct val="75000"/>
        <a:buFontTx/>
        <a:buChar char="•"/>
        <a:tabLst/>
        <a:defRPr sz="2533"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1pPr>
      <a:lvl2pPr marL="0" marR="0" indent="114297"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2pPr>
      <a:lvl3pPr marL="0" marR="0" indent="228594"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3pPr>
      <a:lvl4pPr marL="0" marR="0" indent="342891"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4pPr>
      <a:lvl5pPr marL="0" marR="0" indent="457189"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5pPr>
      <a:lvl6pPr marL="0" marR="0" indent="571486"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6pPr>
      <a:lvl7pPr marL="0" marR="0" indent="685783"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7pPr>
      <a:lvl8pPr marL="0" marR="0" indent="800080"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8pPr>
      <a:lvl9pPr marL="0" marR="0" indent="914377" algn="ctr" defTabSz="292093" rtl="0" eaLnBrk="1" latinLnBrk="0" hangingPunct="1">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Helvetica Light"/>
        </a:defRPr>
      </a:lvl9pPr>
    </p:otherStyle>
  </p:txStyles>
  <p:extLst mod="1">
    <p:ext uri="{27BBF7A9-308A-43DC-89C8-2F10F3537804}">
      <p15:sldGuideLst xmlns:p15="http://schemas.microsoft.com/office/powerpoint/2012/main">
        <p15:guide id="1" pos="332">
          <p15:clr>
            <a:srgbClr val="F26B43"/>
          </p15:clr>
        </p15:guide>
        <p15:guide id="2" pos="423">
          <p15:clr>
            <a:srgbClr val="F26B43"/>
          </p15:clr>
        </p15:guide>
        <p15:guide id="3" pos="14507">
          <p15:clr>
            <a:srgbClr val="F26B43"/>
          </p15:clr>
        </p15:guide>
        <p15:guide id="4" orient="horz" pos="7949">
          <p15:clr>
            <a:srgbClr val="F26B43"/>
          </p15:clr>
        </p15:guide>
        <p15:guide id="5" orient="horz" pos="7518">
          <p15:clr>
            <a:srgbClr val="F26B43"/>
          </p15:clr>
        </p15:guide>
        <p15:guide id="6" orient="horz" pos="1735">
          <p15:clr>
            <a:srgbClr val="F26B43"/>
          </p15:clr>
        </p15:guide>
        <p15:guide id="7" orient="horz" pos="2959">
          <p15:clr>
            <a:srgbClr val="F26B43"/>
          </p15:clr>
        </p15:guide>
        <p15:guide id="8" orient="horz" pos="2506">
          <p15:clr>
            <a:srgbClr val="F26B43"/>
          </p15:clr>
        </p15:guide>
        <p15:guide id="9" pos="4664">
          <p15:clr>
            <a:srgbClr val="F26B43"/>
          </p15:clr>
        </p15:guide>
        <p15:guide id="10" pos="9585">
          <p15:clr>
            <a:srgbClr val="F26B43"/>
          </p15:clr>
        </p15:guide>
        <p15:guide id="11" pos="5231">
          <p15:clr>
            <a:srgbClr val="F26B43"/>
          </p15:clr>
        </p15:guide>
        <p15:guide id="12" pos="10152">
          <p15:clr>
            <a:srgbClr val="F26B43"/>
          </p15:clr>
        </p15:guide>
        <p15:guide id="13" pos="7136">
          <p15:clr>
            <a:srgbClr val="F26B43"/>
          </p15:clr>
        </p15:guide>
        <p15:guide id="14" pos="768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a:blip r:embed="rId11">
            <a:alphaModFix/>
          </a:blip>
          <a:stretch>
            <a:fillRect/>
          </a:stretch>
        </a:blipFill>
        <a:effectLst/>
      </p:bgPr>
    </p:bg>
    <p:spTree>
      <p:nvGrpSpPr>
        <p:cNvPr id="1" name="Shape 84"/>
        <p:cNvGrpSpPr/>
        <p:nvPr/>
      </p:nvGrpSpPr>
      <p:grpSpPr>
        <a:xfrm>
          <a:off x="0" y="0"/>
          <a:ext cx="0" cy="0"/>
          <a:chOff x="0" y="0"/>
          <a:chExt cx="0" cy="0"/>
        </a:xfrm>
      </p:grpSpPr>
      <p:sp>
        <p:nvSpPr>
          <p:cNvPr id="85" name="Google Shape;85;p13"/>
          <p:cNvSpPr/>
          <p:nvPr/>
        </p:nvSpPr>
        <p:spPr>
          <a:xfrm>
            <a:off x="0" y="1"/>
            <a:ext cx="12192000" cy="1059900"/>
          </a:xfrm>
          <a:prstGeom prst="rect">
            <a:avLst/>
          </a:prstGeom>
          <a:solidFill>
            <a:schemeClr val="dk1">
              <a:alpha val="49800"/>
            </a:schemeClr>
          </a:solidFill>
          <a:ln>
            <a:noFill/>
          </a:ln>
        </p:spPr>
        <p:txBody>
          <a:bodyPr spcFirstLastPara="1" wrap="square" lIns="121900" tIns="60933" rIns="121900" bIns="60933" anchor="ctr" anchorCtr="0">
            <a:noAutofit/>
          </a:bodyPr>
          <a:lstStyle/>
          <a:p>
            <a:pPr>
              <a:buClr>
                <a:srgbClr val="000000"/>
              </a:buClr>
              <a:buFont typeface="Arial"/>
              <a:buNone/>
            </a:pPr>
            <a:endParaRPr sz="2400" b="1" kern="0">
              <a:solidFill>
                <a:srgbClr val="F4F0E2"/>
              </a:solidFill>
              <a:latin typeface="Calibri"/>
              <a:ea typeface="Calibri"/>
              <a:cs typeface="Calibri"/>
              <a:sym typeface="Calibri"/>
            </a:endParaRPr>
          </a:p>
        </p:txBody>
      </p:sp>
      <p:sp>
        <p:nvSpPr>
          <p:cNvPr id="87" name="Google Shape;87;p13"/>
          <p:cNvSpPr txBox="1">
            <a:spLocks noGrp="1"/>
          </p:cNvSpPr>
          <p:nvPr>
            <p:ph type="body" idx="1"/>
          </p:nvPr>
        </p:nvSpPr>
        <p:spPr>
          <a:xfrm>
            <a:off x="609600" y="1600202"/>
            <a:ext cx="10972800" cy="4526100"/>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8" name="Google Shape;88;p13"/>
          <p:cNvSpPr txBox="1">
            <a:spLocks noGrp="1"/>
          </p:cNvSpPr>
          <p:nvPr>
            <p:ph type="dt" idx="10"/>
          </p:nvPr>
        </p:nvSpPr>
        <p:spPr>
          <a:xfrm>
            <a:off x="0" y="6484051"/>
            <a:ext cx="2844800" cy="3651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600">
                <a:solidFill>
                  <a:srgbClr val="888888"/>
                </a:solidFill>
                <a:latin typeface="Calibri"/>
                <a:ea typeface="Calibri"/>
                <a:cs typeface="Calibri"/>
                <a:sym typeface="Calibri"/>
              </a:defRPr>
            </a:lvl1pPr>
            <a:lvl2pPr marR="0" lvl="1"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9pPr>
          </a:lstStyle>
          <a:p>
            <a:pPr>
              <a:buClr>
                <a:srgbClr val="000000"/>
              </a:buClr>
              <a:buFont typeface="Arial"/>
              <a:buNone/>
            </a:pPr>
            <a:r>
              <a:rPr lang="en-US" kern="0" dirty="0"/>
              <a:t>JEDI Project</a:t>
            </a:r>
          </a:p>
        </p:txBody>
      </p:sp>
      <p:sp>
        <p:nvSpPr>
          <p:cNvPr id="89" name="Google Shape;89;p13"/>
          <p:cNvSpPr txBox="1">
            <a:spLocks noGrp="1"/>
          </p:cNvSpPr>
          <p:nvPr>
            <p:ph type="ftr" idx="11"/>
          </p:nvPr>
        </p:nvSpPr>
        <p:spPr>
          <a:xfrm>
            <a:off x="4165600" y="6356351"/>
            <a:ext cx="3860800" cy="3651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600">
                <a:solidFill>
                  <a:srgbClr val="888888"/>
                </a:solidFill>
                <a:latin typeface="Calibri"/>
                <a:ea typeface="Calibri"/>
                <a:cs typeface="Calibri"/>
                <a:sym typeface="Calibri"/>
              </a:defRPr>
            </a:lvl1pPr>
            <a:lvl2pPr marR="0" lvl="1"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9pPr>
          </a:lstStyle>
          <a:p>
            <a:pPr>
              <a:buClr>
                <a:srgbClr val="000000"/>
              </a:buClr>
              <a:buFont typeface="Arial"/>
              <a:buNone/>
            </a:pPr>
            <a:r>
              <a:rPr lang="en-US" kern="0"/>
              <a:t>Y. Trémolet, JCSDA</a:t>
            </a:r>
            <a:endParaRPr kern="0"/>
          </a:p>
        </p:txBody>
      </p:sp>
      <p:sp>
        <p:nvSpPr>
          <p:cNvPr id="90" name="Google Shape;90;p13"/>
          <p:cNvSpPr txBox="1">
            <a:spLocks noGrp="1"/>
          </p:cNvSpPr>
          <p:nvPr>
            <p:ph type="sldNum" idx="12"/>
          </p:nvPr>
        </p:nvSpPr>
        <p:spPr>
          <a:xfrm>
            <a:off x="8737600" y="6356351"/>
            <a:ext cx="28448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600" b="0" u="none">
                <a:solidFill>
                  <a:srgbClr val="888888"/>
                </a:solidFill>
                <a:latin typeface="Calibri"/>
                <a:ea typeface="Calibri"/>
                <a:cs typeface="Calibri"/>
                <a:sym typeface="Calibri"/>
              </a:defRPr>
            </a:lvl1pPr>
            <a:lvl2pPr marL="0" marR="0" lvl="1" indent="0" algn="r" rtl="0">
              <a:spcBef>
                <a:spcPts val="0"/>
              </a:spcBef>
              <a:buNone/>
              <a:defRPr sz="1600" b="0" u="none">
                <a:solidFill>
                  <a:srgbClr val="888888"/>
                </a:solidFill>
                <a:latin typeface="Calibri"/>
                <a:ea typeface="Calibri"/>
                <a:cs typeface="Calibri"/>
                <a:sym typeface="Calibri"/>
              </a:defRPr>
            </a:lvl2pPr>
            <a:lvl3pPr marL="0" marR="0" lvl="2" indent="0" algn="r" rtl="0">
              <a:spcBef>
                <a:spcPts val="0"/>
              </a:spcBef>
              <a:buNone/>
              <a:defRPr sz="1600" b="0" u="none">
                <a:solidFill>
                  <a:srgbClr val="888888"/>
                </a:solidFill>
                <a:latin typeface="Calibri"/>
                <a:ea typeface="Calibri"/>
                <a:cs typeface="Calibri"/>
                <a:sym typeface="Calibri"/>
              </a:defRPr>
            </a:lvl3pPr>
            <a:lvl4pPr marL="0" marR="0" lvl="3" indent="0" algn="r" rtl="0">
              <a:spcBef>
                <a:spcPts val="0"/>
              </a:spcBef>
              <a:buNone/>
              <a:defRPr sz="1600" b="0" u="none">
                <a:solidFill>
                  <a:srgbClr val="888888"/>
                </a:solidFill>
                <a:latin typeface="Calibri"/>
                <a:ea typeface="Calibri"/>
                <a:cs typeface="Calibri"/>
                <a:sym typeface="Calibri"/>
              </a:defRPr>
            </a:lvl4pPr>
            <a:lvl5pPr marL="0" marR="0" lvl="4" indent="0" algn="r" rtl="0">
              <a:spcBef>
                <a:spcPts val="0"/>
              </a:spcBef>
              <a:buNone/>
              <a:defRPr sz="1600" b="0" u="none">
                <a:solidFill>
                  <a:srgbClr val="888888"/>
                </a:solidFill>
                <a:latin typeface="Calibri"/>
                <a:ea typeface="Calibri"/>
                <a:cs typeface="Calibri"/>
                <a:sym typeface="Calibri"/>
              </a:defRPr>
            </a:lvl5pPr>
            <a:lvl6pPr marL="0" marR="0" lvl="5" indent="0" algn="r" rtl="0">
              <a:spcBef>
                <a:spcPts val="0"/>
              </a:spcBef>
              <a:buNone/>
              <a:defRPr sz="1600" b="0" u="none">
                <a:solidFill>
                  <a:srgbClr val="888888"/>
                </a:solidFill>
                <a:latin typeface="Calibri"/>
                <a:ea typeface="Calibri"/>
                <a:cs typeface="Calibri"/>
                <a:sym typeface="Calibri"/>
              </a:defRPr>
            </a:lvl6pPr>
            <a:lvl7pPr marL="0" marR="0" lvl="6" indent="0" algn="r" rtl="0">
              <a:spcBef>
                <a:spcPts val="0"/>
              </a:spcBef>
              <a:buNone/>
              <a:defRPr sz="1600" b="0" u="none">
                <a:solidFill>
                  <a:srgbClr val="888888"/>
                </a:solidFill>
                <a:latin typeface="Calibri"/>
                <a:ea typeface="Calibri"/>
                <a:cs typeface="Calibri"/>
                <a:sym typeface="Calibri"/>
              </a:defRPr>
            </a:lvl7pPr>
            <a:lvl8pPr marL="0" marR="0" lvl="7" indent="0" algn="r" rtl="0">
              <a:spcBef>
                <a:spcPts val="0"/>
              </a:spcBef>
              <a:buNone/>
              <a:defRPr sz="1600" b="0" u="none">
                <a:solidFill>
                  <a:srgbClr val="888888"/>
                </a:solidFill>
                <a:latin typeface="Calibri"/>
                <a:ea typeface="Calibri"/>
                <a:cs typeface="Calibri"/>
                <a:sym typeface="Calibri"/>
              </a:defRPr>
            </a:lvl8pPr>
            <a:lvl9pPr marL="0" marR="0" lvl="8" indent="0" algn="r" rtl="0">
              <a:spcBef>
                <a:spcPts val="0"/>
              </a:spcBef>
              <a:buNone/>
              <a:defRPr sz="1600" b="0" u="none">
                <a:solidFill>
                  <a:srgbClr val="888888"/>
                </a:solidFill>
                <a:latin typeface="Calibri"/>
                <a:ea typeface="Calibri"/>
                <a:cs typeface="Calibri"/>
                <a:sym typeface="Calibri"/>
              </a:defRPr>
            </a:lvl9pPr>
          </a:lstStyle>
          <a:p>
            <a:pPr>
              <a:buClr>
                <a:srgbClr val="000000"/>
              </a:buClr>
              <a:buFont typeface="Arial"/>
              <a:buNone/>
            </a:pPr>
            <a:fld id="{00000000-1234-1234-1234-123412341234}" type="slidenum">
              <a:rPr lang="en-US" kern="0"/>
              <a:pPr>
                <a:buClr>
                  <a:srgbClr val="000000"/>
                </a:buClr>
                <a:buFont typeface="Arial"/>
                <a:buNone/>
              </a:pPr>
              <a:t>‹#›</a:t>
            </a:fld>
            <a:endParaRPr kern="0"/>
          </a:p>
        </p:txBody>
      </p:sp>
      <p:sp>
        <p:nvSpPr>
          <p:cNvPr id="91" name="Google Shape;91;p13"/>
          <p:cNvSpPr txBox="1">
            <a:spLocks noGrp="1"/>
          </p:cNvSpPr>
          <p:nvPr>
            <p:ph type="title"/>
          </p:nvPr>
        </p:nvSpPr>
        <p:spPr>
          <a:xfrm>
            <a:off x="175536" y="0"/>
            <a:ext cx="10361600" cy="10596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dirty="0"/>
          </a:p>
        </p:txBody>
      </p:sp>
      <p:pic>
        <p:nvPicPr>
          <p:cNvPr id="2" name="Picture 1" descr="jcsda.png"/>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0583780" y="0"/>
            <a:ext cx="1525613" cy="1525613"/>
          </a:xfrm>
          <a:prstGeom prst="rect">
            <a:avLst/>
          </a:prstGeom>
        </p:spPr>
      </p:pic>
    </p:spTree>
    <p:extLst>
      <p:ext uri="{BB962C8B-B14F-4D97-AF65-F5344CB8AC3E}">
        <p14:creationId xmlns:p14="http://schemas.microsoft.com/office/powerpoint/2010/main" val="722899005"/>
      </p:ext>
    </p:extLst>
  </p:cSld>
  <p:clrMap bg1="lt1" tx1="dk1" bg2="dk2" tx2="lt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Lst>
  <p:hf sldNum="0" hdr="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53" name="Google Shape;53;p13"/>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en" kern="0">
                <a:solidFill>
                  <a:srgbClr val="595959"/>
                </a:solidFill>
              </a:rPr>
              <a:pPr/>
              <a:t>‹#›</a:t>
            </a:fld>
            <a:endParaRPr kern="0">
              <a:solidFill>
                <a:srgbClr val="595959"/>
              </a:solidFill>
            </a:endParaRPr>
          </a:p>
        </p:txBody>
      </p:sp>
    </p:spTree>
    <p:extLst>
      <p:ext uri="{BB962C8B-B14F-4D97-AF65-F5344CB8AC3E}">
        <p14:creationId xmlns:p14="http://schemas.microsoft.com/office/powerpoint/2010/main" val="4217218450"/>
      </p:ext>
    </p:extLst>
  </p:cSld>
  <p:clrMap bg1="lt1" tx1="dk1" bg2="dk2" tx2="lt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xml"/><Relationship Id="rId1" Type="http://schemas.openxmlformats.org/officeDocument/2006/relationships/slideLayout" Target="../slideLayouts/slideLayout32.xml"/><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notesSlide" Target="../notesSlides/notesSlide3.xml"/><Relationship Id="rId7" Type="http://schemas.openxmlformats.org/officeDocument/2006/relationships/image" Target="../media/image33.wmf"/><Relationship Id="rId2" Type="http://schemas.openxmlformats.org/officeDocument/2006/relationships/slideLayout" Target="../slideLayouts/slideLayout44.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27.png"/><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35.w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github.com/JCSDA-internal/ufo/issues/576" TargetMode="Externa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github.com/JCSDA-internal/ufo/issues/576" TargetMode="External"/><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65"/>
        <p:cNvGrpSpPr/>
        <p:nvPr/>
      </p:nvGrpSpPr>
      <p:grpSpPr>
        <a:xfrm>
          <a:off x="0" y="0"/>
          <a:ext cx="0" cy="0"/>
          <a:chOff x="0" y="0"/>
          <a:chExt cx="0" cy="0"/>
        </a:xfrm>
      </p:grpSpPr>
      <p:pic>
        <p:nvPicPr>
          <p:cNvPr id="166" name="Google Shape;166;p25" descr="full_disk_ahi_true_color_20150819070000 (1).jpg"/>
          <p:cNvPicPr preferRelativeResize="0"/>
          <p:nvPr/>
        </p:nvPicPr>
        <p:blipFill rotWithShape="1">
          <a:blip r:embed="rId3">
            <a:alphaModFix/>
          </a:blip>
          <a:srcRect l="-17077" t="-308" r="-17077" b="-308"/>
          <a:stretch/>
        </p:blipFill>
        <p:spPr>
          <a:xfrm>
            <a:off x="733060" y="0"/>
            <a:ext cx="9144000" cy="6858000"/>
          </a:xfrm>
          <a:prstGeom prst="rect">
            <a:avLst/>
          </a:prstGeom>
          <a:noFill/>
          <a:ln>
            <a:noFill/>
          </a:ln>
        </p:spPr>
      </p:pic>
      <p:sp>
        <p:nvSpPr>
          <p:cNvPr id="168" name="Google Shape;168;p25"/>
          <p:cNvSpPr/>
          <p:nvPr/>
        </p:nvSpPr>
        <p:spPr>
          <a:xfrm>
            <a:off x="0" y="22280"/>
            <a:ext cx="12192000" cy="6750779"/>
          </a:xfrm>
          <a:prstGeom prst="rect">
            <a:avLst/>
          </a:prstGeom>
          <a:solidFill>
            <a:schemeClr val="dk1">
              <a:alpha val="49803"/>
            </a:schemeClr>
          </a:solidFill>
          <a:ln>
            <a:noFill/>
          </a:ln>
        </p:spPr>
        <p:txBody>
          <a:bodyPr spcFirstLastPara="1" wrap="square" lIns="121900" tIns="60933" rIns="121900" bIns="60933" anchor="ctr" anchorCtr="0">
            <a:noAutofit/>
          </a:bodyPr>
          <a:lstStyle/>
          <a:p>
            <a:pPr>
              <a:buClr>
                <a:srgbClr val="000000"/>
              </a:buClr>
              <a:buFont typeface="Arial"/>
              <a:buNone/>
            </a:pPr>
            <a:endParaRPr sz="2400" kern="0">
              <a:solidFill>
                <a:srgbClr val="FFFFFF"/>
              </a:solidFill>
              <a:latin typeface="Calibri"/>
              <a:ea typeface="Calibri"/>
              <a:cs typeface="Calibri"/>
              <a:sym typeface="Calibri"/>
            </a:endParaRPr>
          </a:p>
        </p:txBody>
      </p:sp>
      <p:sp>
        <p:nvSpPr>
          <p:cNvPr id="172" name="Google Shape;172;p25"/>
          <p:cNvSpPr txBox="1"/>
          <p:nvPr/>
        </p:nvSpPr>
        <p:spPr>
          <a:xfrm>
            <a:off x="7549901" y="5396643"/>
            <a:ext cx="4873031" cy="1633801"/>
          </a:xfrm>
          <a:prstGeom prst="rect">
            <a:avLst/>
          </a:prstGeom>
          <a:noFill/>
          <a:ln>
            <a:noFill/>
          </a:ln>
        </p:spPr>
        <p:txBody>
          <a:bodyPr spcFirstLastPara="1" wrap="square" lIns="121900" tIns="121900" rIns="121900" bIns="121900" anchor="t" anchorCtr="0">
            <a:noAutofit/>
          </a:bodyPr>
          <a:lstStyle/>
          <a:p>
            <a:pPr algn="ctr">
              <a:buClr>
                <a:srgbClr val="000000"/>
              </a:buClr>
              <a:buFont typeface="Arial"/>
              <a:buNone/>
            </a:pPr>
            <a:r>
              <a:rPr lang="en-US" sz="2400" kern="0" dirty="0" smtClean="0">
                <a:solidFill>
                  <a:srgbClr val="FFFFFF"/>
                </a:solidFill>
                <a:cs typeface="Arial"/>
                <a:sym typeface="Arial"/>
              </a:rPr>
              <a:t>January 21 2021</a:t>
            </a:r>
          </a:p>
          <a:p>
            <a:pPr algn="ctr">
              <a:buClr>
                <a:srgbClr val="000000"/>
              </a:buClr>
              <a:buFont typeface="Arial"/>
              <a:buNone/>
            </a:pPr>
            <a:r>
              <a:rPr lang="en-US" sz="2400" b="1" kern="0" dirty="0" smtClean="0">
                <a:solidFill>
                  <a:srgbClr val="FFFFFF"/>
                </a:solidFill>
                <a:cs typeface="Arial"/>
                <a:sym typeface="Arial"/>
              </a:rPr>
              <a:t>JEDI Weekly Meeting</a:t>
            </a:r>
            <a:endParaRPr lang="en-US" sz="2400" b="1" kern="0" dirty="0">
              <a:solidFill>
                <a:srgbClr val="FFFFFF"/>
              </a:solidFill>
              <a:cs typeface="Arial"/>
              <a:sym typeface="Arial"/>
            </a:endParaRPr>
          </a:p>
          <a:p>
            <a:pPr algn="ctr">
              <a:buClr>
                <a:srgbClr val="000000"/>
              </a:buClr>
              <a:buFont typeface="Arial"/>
              <a:buNone/>
            </a:pPr>
            <a:endParaRPr lang="en-US" sz="2667" b="1" kern="0" dirty="0">
              <a:solidFill>
                <a:srgbClr val="FFFFFF"/>
              </a:solidFill>
              <a:cs typeface="Arial"/>
              <a:sym typeface="Arial"/>
            </a:endParaRPr>
          </a:p>
        </p:txBody>
      </p:sp>
      <p:sp>
        <p:nvSpPr>
          <p:cNvPr id="169" name="Google Shape;169;p25"/>
          <p:cNvSpPr txBox="1">
            <a:spLocks noGrp="1"/>
          </p:cNvSpPr>
          <p:nvPr>
            <p:ph type="ctrTitle"/>
          </p:nvPr>
        </p:nvSpPr>
        <p:spPr>
          <a:xfrm>
            <a:off x="1015376" y="1534658"/>
            <a:ext cx="10885277" cy="1658700"/>
          </a:xfrm>
          <a:prstGeom prst="rect">
            <a:avLst/>
          </a:prstGeom>
          <a:noFill/>
          <a:ln>
            <a:noFill/>
          </a:ln>
          <a:effectLst>
            <a:outerShdw blurRad="50800" dist="50800" dir="2700000" algn="tl" rotWithShape="0">
              <a:srgbClr val="000000">
                <a:alpha val="86666"/>
              </a:srgbClr>
            </a:outerShdw>
          </a:effectLst>
        </p:spPr>
        <p:txBody>
          <a:bodyPr spcFirstLastPara="1" wrap="square" lIns="121900" tIns="60933" rIns="121900" bIns="60933" anchor="ctr" anchorCtr="0">
            <a:noAutofit/>
          </a:bodyPr>
          <a:lstStyle/>
          <a:p>
            <a:pPr algn="l">
              <a:buSzPts val="4400"/>
            </a:pPr>
            <a:r>
              <a:rPr lang="en-US" dirty="0" smtClean="0">
                <a:solidFill>
                  <a:schemeClr val="lt1"/>
                </a:solidFill>
              </a:rPr>
              <a:t>Development and validation of UFO radiance</a:t>
            </a:r>
            <a:endParaRPr dirty="0">
              <a:solidFill>
                <a:schemeClr val="lt1"/>
              </a:solidFill>
            </a:endParaRPr>
          </a:p>
        </p:txBody>
      </p:sp>
      <p:pic>
        <p:nvPicPr>
          <p:cNvPr id="2" name="Picture 1" descr="jcsda.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66917" y="0"/>
            <a:ext cx="1725083" cy="1725083"/>
          </a:xfrm>
          <a:prstGeom prst="rect">
            <a:avLst/>
          </a:prstGeom>
        </p:spPr>
      </p:pic>
      <p:sp>
        <p:nvSpPr>
          <p:cNvPr id="3" name="矩形 2"/>
          <p:cNvSpPr/>
          <p:nvPr/>
        </p:nvSpPr>
        <p:spPr>
          <a:xfrm>
            <a:off x="602105" y="3807317"/>
            <a:ext cx="6096000" cy="3093154"/>
          </a:xfrm>
          <a:prstGeom prst="rect">
            <a:avLst/>
          </a:prstGeom>
        </p:spPr>
        <p:txBody>
          <a:bodyPr>
            <a:spAutoFit/>
          </a:bodyPr>
          <a:lstStyle/>
          <a:p>
            <a:pPr lvl="0">
              <a:buClr>
                <a:schemeClr val="lt1"/>
              </a:buClr>
              <a:buSzPts val="2800"/>
            </a:pPr>
            <a:r>
              <a:rPr lang="en-US" altLang="zh-CN" b="1" dirty="0" smtClean="0">
                <a:solidFill>
                  <a:schemeClr val="lt1"/>
                </a:solidFill>
              </a:rPr>
              <a:t>OBS </a:t>
            </a:r>
            <a:r>
              <a:rPr lang="en-US" altLang="zh-CN" b="1" dirty="0">
                <a:solidFill>
                  <a:schemeClr val="lt1"/>
                </a:solidFill>
              </a:rPr>
              <a:t>Team:</a:t>
            </a:r>
          </a:p>
          <a:p>
            <a:pPr lvl="0">
              <a:spcBef>
                <a:spcPts val="560"/>
              </a:spcBef>
              <a:buClr>
                <a:schemeClr val="lt1"/>
              </a:buClr>
              <a:buSzPts val="2800"/>
            </a:pPr>
            <a:r>
              <a:rPr lang="en-US" altLang="zh-CN" dirty="0" smtClean="0">
                <a:solidFill>
                  <a:schemeClr val="lt1"/>
                </a:solidFill>
              </a:rPr>
              <a:t>W. Han, F. </a:t>
            </a:r>
            <a:r>
              <a:rPr lang="en-US" altLang="zh-CN" dirty="0" err="1" smtClean="0">
                <a:solidFill>
                  <a:schemeClr val="lt1"/>
                </a:solidFill>
              </a:rPr>
              <a:t>Diniz</a:t>
            </a:r>
            <a:r>
              <a:rPr lang="en-US" altLang="zh-CN" dirty="0" smtClean="0">
                <a:solidFill>
                  <a:schemeClr val="lt1"/>
                </a:solidFill>
              </a:rPr>
              <a:t>, N. Chen</a:t>
            </a:r>
          </a:p>
          <a:p>
            <a:pPr lvl="0">
              <a:spcBef>
                <a:spcPts val="560"/>
              </a:spcBef>
              <a:buClr>
                <a:schemeClr val="lt1"/>
              </a:buClr>
              <a:buSzPts val="2800"/>
            </a:pPr>
            <a:r>
              <a:rPr lang="en-US" altLang="zh-CN" dirty="0" smtClean="0">
                <a:solidFill>
                  <a:schemeClr val="lt1"/>
                </a:solidFill>
              </a:rPr>
              <a:t>With support of the JEDI/CRTM Core Teams</a:t>
            </a:r>
          </a:p>
          <a:p>
            <a:pPr lvl="0">
              <a:spcBef>
                <a:spcPts val="560"/>
              </a:spcBef>
              <a:buClr>
                <a:schemeClr val="lt1"/>
              </a:buClr>
              <a:buSzPts val="2800"/>
            </a:pPr>
            <a:endParaRPr lang="en-US" altLang="zh-CN" dirty="0">
              <a:solidFill>
                <a:schemeClr val="lt1"/>
              </a:solidFill>
            </a:endParaRPr>
          </a:p>
          <a:p>
            <a:pPr>
              <a:buClr>
                <a:schemeClr val="lt1"/>
              </a:buClr>
              <a:buSzPts val="2800"/>
            </a:pPr>
            <a:r>
              <a:rPr lang="en-US" altLang="zh-CN" b="1" dirty="0">
                <a:solidFill>
                  <a:schemeClr val="lt1"/>
                </a:solidFill>
              </a:rPr>
              <a:t>In-Kind Contributors</a:t>
            </a:r>
            <a:r>
              <a:rPr lang="en-US" altLang="zh-CN" i="1" dirty="0">
                <a:solidFill>
                  <a:schemeClr val="lt1"/>
                </a:solidFill>
              </a:rPr>
              <a:t>: </a:t>
            </a:r>
            <a:br>
              <a:rPr lang="en-US" altLang="zh-CN" i="1" dirty="0">
                <a:solidFill>
                  <a:schemeClr val="lt1"/>
                </a:solidFill>
              </a:rPr>
            </a:br>
            <a:r>
              <a:rPr lang="en-US" altLang="zh-CN" dirty="0" smtClean="0">
                <a:solidFill>
                  <a:schemeClr val="lt1"/>
                </a:solidFill>
              </a:rPr>
              <a:t>E. Liu (EMC)</a:t>
            </a:r>
          </a:p>
          <a:p>
            <a:pPr>
              <a:buClr>
                <a:schemeClr val="lt1"/>
              </a:buClr>
              <a:buSzPts val="2800"/>
            </a:pPr>
            <a:r>
              <a:rPr lang="en-US" altLang="zh-CN" dirty="0">
                <a:solidFill>
                  <a:schemeClr val="lt1"/>
                </a:solidFill>
              </a:rPr>
              <a:t>Z. Liu (NCAR)</a:t>
            </a:r>
          </a:p>
          <a:p>
            <a:pPr>
              <a:buClr>
                <a:schemeClr val="lt1"/>
              </a:buClr>
              <a:buSzPts val="2800"/>
            </a:pPr>
            <a:r>
              <a:rPr lang="en-US" altLang="zh-CN" dirty="0" smtClean="0">
                <a:solidFill>
                  <a:schemeClr val="lt1"/>
                </a:solidFill>
              </a:rPr>
              <a:t>C. Harlow(UKMO)</a:t>
            </a:r>
          </a:p>
          <a:p>
            <a:pPr>
              <a:buClr>
                <a:schemeClr val="lt1"/>
              </a:buClr>
              <a:buSzPts val="2800"/>
            </a:pPr>
            <a:r>
              <a:rPr lang="en-US" altLang="zh-CN" dirty="0" smtClean="0">
                <a:solidFill>
                  <a:schemeClr val="lt1"/>
                </a:solidFill>
              </a:rPr>
              <a:t>J. Jin (GMAO)</a:t>
            </a:r>
            <a:r>
              <a:rPr lang="en-US" altLang="zh-CN" dirty="0">
                <a:solidFill>
                  <a:schemeClr val="lt1"/>
                </a:solidFill>
              </a:rPr>
              <a:t/>
            </a:r>
            <a:br>
              <a:rPr lang="en-US" altLang="zh-CN" dirty="0">
                <a:solidFill>
                  <a:schemeClr val="lt1"/>
                </a:solidFill>
              </a:rPr>
            </a:br>
            <a:endParaRPr lang="zh-CN" altLang="en-US" dirty="0"/>
          </a:p>
        </p:txBody>
      </p:sp>
    </p:spTree>
    <p:extLst>
      <p:ext uri="{BB962C8B-B14F-4D97-AF65-F5344CB8AC3E}">
        <p14:creationId xmlns:p14="http://schemas.microsoft.com/office/powerpoint/2010/main" val="1392211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4755" y="998134"/>
            <a:ext cx="9949152" cy="5596397"/>
          </a:xfrm>
          <a:prstGeom prst="rect">
            <a:avLst/>
          </a:prstGeom>
        </p:spPr>
      </p:pic>
      <p:sp>
        <p:nvSpPr>
          <p:cNvPr id="4" name="标题 3"/>
          <p:cNvSpPr>
            <a:spLocks noGrp="1"/>
          </p:cNvSpPr>
          <p:nvPr>
            <p:ph type="title"/>
          </p:nvPr>
        </p:nvSpPr>
        <p:spPr>
          <a:xfrm>
            <a:off x="160178" y="-17644"/>
            <a:ext cx="10938293" cy="708025"/>
          </a:xfrm>
        </p:spPr>
        <p:txBody>
          <a:bodyPr/>
          <a:lstStyle/>
          <a:p>
            <a:r>
              <a:rPr lang="en-US" altLang="zh-CN" dirty="0" smtClean="0"/>
              <a:t>Replication of GSI radiance in UFO: ATMS/N20</a:t>
            </a:r>
            <a:endParaRPr lang="zh-CN" altLang="en-US" dirty="0"/>
          </a:p>
        </p:txBody>
      </p:sp>
      <p:sp>
        <p:nvSpPr>
          <p:cNvPr id="5" name="文本框 4"/>
          <p:cNvSpPr txBox="1"/>
          <p:nvPr/>
        </p:nvSpPr>
        <p:spPr>
          <a:xfrm>
            <a:off x="4401615" y="6409865"/>
            <a:ext cx="3989041" cy="369332"/>
          </a:xfrm>
          <a:prstGeom prst="rect">
            <a:avLst/>
          </a:prstGeom>
          <a:noFill/>
        </p:spPr>
        <p:txBody>
          <a:bodyPr wrap="none" rtlCol="0">
            <a:spAutoFit/>
          </a:bodyPr>
          <a:lstStyle/>
          <a:p>
            <a:r>
              <a:rPr lang="en-US" altLang="zh-CN" dirty="0" smtClean="0"/>
              <a:t>2020110112 (Time window: 09Z-15Z)</a:t>
            </a:r>
            <a:endParaRPr lang="zh-CN" altLang="en-US" dirty="0"/>
          </a:p>
        </p:txBody>
      </p:sp>
      <p:sp>
        <p:nvSpPr>
          <p:cNvPr id="6" name="文本框 5"/>
          <p:cNvSpPr txBox="1"/>
          <p:nvPr/>
        </p:nvSpPr>
        <p:spPr>
          <a:xfrm>
            <a:off x="4818280" y="780141"/>
            <a:ext cx="3121367" cy="369332"/>
          </a:xfrm>
          <a:prstGeom prst="rect">
            <a:avLst/>
          </a:prstGeom>
          <a:solidFill>
            <a:schemeClr val="accent1">
              <a:lumMod val="20000"/>
              <a:lumOff val="80000"/>
            </a:schemeClr>
          </a:solidFill>
        </p:spPr>
        <p:txBody>
          <a:bodyPr wrap="none" rtlCol="0">
            <a:spAutoFit/>
          </a:bodyPr>
          <a:lstStyle/>
          <a:p>
            <a:r>
              <a:rPr lang="en-US" altLang="zh-CN" dirty="0" smtClean="0"/>
              <a:t>QC_GSI(QC_UFO-QC_GSI)</a:t>
            </a:r>
            <a:endParaRPr lang="zh-CN" altLang="en-US" dirty="0"/>
          </a:p>
        </p:txBody>
      </p:sp>
    </p:spTree>
    <p:extLst>
      <p:ext uri="{BB962C8B-B14F-4D97-AF65-F5344CB8AC3E}">
        <p14:creationId xmlns:p14="http://schemas.microsoft.com/office/powerpoint/2010/main" val="2353812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09787" y="161840"/>
            <a:ext cx="11360800" cy="763600"/>
          </a:xfrm>
        </p:spPr>
        <p:txBody>
          <a:bodyPr/>
          <a:lstStyle/>
          <a:p>
            <a:r>
              <a:rPr lang="en-US" altLang="zh-CN" b="1" dirty="0" smtClean="0">
                <a:solidFill>
                  <a:srgbClr val="0F3692"/>
                </a:solidFill>
                <a:latin typeface="+mj-lt"/>
                <a:ea typeface="+mj-ea"/>
                <a:cs typeface="+mj-cs"/>
              </a:rPr>
              <a:t>What do you find ?</a:t>
            </a:r>
            <a:endParaRPr lang="zh-CN" altLang="en-US" b="1" dirty="0">
              <a:solidFill>
                <a:srgbClr val="0F3692"/>
              </a:solidFill>
              <a:latin typeface="+mj-lt"/>
              <a:ea typeface="+mj-ea"/>
              <a:cs typeface="+mj-cs"/>
            </a:endParaRPr>
          </a:p>
        </p:txBody>
      </p:sp>
      <p:pic>
        <p:nvPicPr>
          <p:cNvPr id="1026" name="Picture 2" descr="https://stream.ecmwf.int/data/gorax-blue-009/data/scratch/20210119-1720/2d/ps2png-gorax-blue-009-6fe5cac1a363ec1525f54343b6cc9fd8-yZIJLk.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3940" y="0"/>
            <a:ext cx="4778060" cy="6848552"/>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1554479" y="1640979"/>
            <a:ext cx="1432828" cy="646331"/>
          </a:xfrm>
          <a:prstGeom prst="rect">
            <a:avLst/>
          </a:prstGeom>
          <a:noFill/>
        </p:spPr>
        <p:txBody>
          <a:bodyPr wrap="none" rtlCol="0">
            <a:spAutoFit/>
          </a:bodyPr>
          <a:lstStyle/>
          <a:p>
            <a:r>
              <a:rPr lang="en-US" altLang="zh-CN" dirty="0">
                <a:solidFill>
                  <a:srgbClr val="000000"/>
                </a:solidFill>
              </a:rPr>
              <a:t>a</a:t>
            </a:r>
            <a:r>
              <a:rPr lang="en-US" altLang="zh-CN" dirty="0" smtClean="0">
                <a:solidFill>
                  <a:srgbClr val="000000"/>
                </a:solidFill>
              </a:rPr>
              <a:t>msua_n19</a:t>
            </a:r>
          </a:p>
          <a:p>
            <a:r>
              <a:rPr lang="en-US" altLang="zh-CN" dirty="0" smtClean="0">
                <a:solidFill>
                  <a:srgbClr val="000000"/>
                </a:solidFill>
              </a:rPr>
              <a:t>2020110112</a:t>
            </a:r>
            <a:endParaRPr lang="zh-CN" altLang="en-US" dirty="0">
              <a:solidFill>
                <a:srgbClr val="000000"/>
              </a:solidFill>
            </a:endParaRPr>
          </a:p>
        </p:txBody>
      </p:sp>
      <p:sp>
        <p:nvSpPr>
          <p:cNvPr id="8" name="文本框 7"/>
          <p:cNvSpPr txBox="1"/>
          <p:nvPr/>
        </p:nvSpPr>
        <p:spPr>
          <a:xfrm>
            <a:off x="8746270" y="1172301"/>
            <a:ext cx="1056700" cy="369332"/>
          </a:xfrm>
          <a:prstGeom prst="rect">
            <a:avLst/>
          </a:prstGeom>
          <a:solidFill>
            <a:srgbClr val="00B0F0"/>
          </a:solidFill>
        </p:spPr>
        <p:txBody>
          <a:bodyPr wrap="none" rtlCol="0">
            <a:spAutoFit/>
          </a:bodyPr>
          <a:lstStyle/>
          <a:p>
            <a:r>
              <a:rPr lang="en-US" altLang="zh-CN" dirty="0" smtClean="0">
                <a:solidFill>
                  <a:srgbClr val="000000"/>
                </a:solidFill>
              </a:rPr>
              <a:t>ECMWF</a:t>
            </a:r>
            <a:endParaRPr lang="zh-CN" altLang="en-US" dirty="0">
              <a:solidFill>
                <a:srgbClr val="000000"/>
              </a:solidFill>
            </a:endParaRPr>
          </a:p>
        </p:txBody>
      </p:sp>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663" y="1042237"/>
            <a:ext cx="7315215" cy="4114808"/>
          </a:xfrm>
          <a:prstGeom prst="rect">
            <a:avLst/>
          </a:prstGeom>
        </p:spPr>
      </p:pic>
      <p:sp>
        <p:nvSpPr>
          <p:cNvPr id="10" name="矩形 9"/>
          <p:cNvSpPr/>
          <p:nvPr/>
        </p:nvSpPr>
        <p:spPr>
          <a:xfrm>
            <a:off x="5091158" y="3999843"/>
            <a:ext cx="1429305" cy="550024"/>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2" name="矩形 11"/>
          <p:cNvSpPr/>
          <p:nvPr/>
        </p:nvSpPr>
        <p:spPr>
          <a:xfrm>
            <a:off x="4271743" y="3159334"/>
            <a:ext cx="690065" cy="840509"/>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9" name="矩形 8"/>
          <p:cNvSpPr/>
          <p:nvPr/>
        </p:nvSpPr>
        <p:spPr>
          <a:xfrm>
            <a:off x="209787" y="687170"/>
            <a:ext cx="2393604" cy="400110"/>
          </a:xfrm>
          <a:prstGeom prst="rect">
            <a:avLst/>
          </a:prstGeom>
        </p:spPr>
        <p:txBody>
          <a:bodyPr wrap="none">
            <a:spAutoFit/>
          </a:bodyPr>
          <a:lstStyle/>
          <a:p>
            <a:r>
              <a:rPr lang="en-US" altLang="zh-CN" sz="2000" b="1" dirty="0" err="1" smtClean="0">
                <a:solidFill>
                  <a:srgbClr val="0F3692"/>
                </a:solidFill>
              </a:rPr>
              <a:t>HoFx</a:t>
            </a:r>
            <a:r>
              <a:rPr lang="en-US" altLang="zh-CN" sz="2000" b="1" dirty="0" smtClean="0">
                <a:solidFill>
                  <a:srgbClr val="0F3692"/>
                </a:solidFill>
              </a:rPr>
              <a:t>, BC and </a:t>
            </a:r>
            <a:r>
              <a:rPr lang="en-US" altLang="zh-CN" sz="2000" b="1" dirty="0">
                <a:solidFill>
                  <a:srgbClr val="0F3692"/>
                </a:solidFill>
              </a:rPr>
              <a:t>QC </a:t>
            </a:r>
            <a:endParaRPr lang="zh-CN" altLang="en-US" sz="2000" dirty="0">
              <a:solidFill>
                <a:srgbClr val="000000"/>
              </a:solidFill>
            </a:endParaRPr>
          </a:p>
        </p:txBody>
      </p:sp>
      <p:sp>
        <p:nvSpPr>
          <p:cNvPr id="13" name="文本框 12"/>
          <p:cNvSpPr txBox="1"/>
          <p:nvPr/>
        </p:nvSpPr>
        <p:spPr>
          <a:xfrm>
            <a:off x="3064065" y="797013"/>
            <a:ext cx="2165978" cy="307777"/>
          </a:xfrm>
          <a:prstGeom prst="rect">
            <a:avLst/>
          </a:prstGeom>
          <a:noFill/>
        </p:spPr>
        <p:txBody>
          <a:bodyPr wrap="none" rtlCol="0">
            <a:spAutoFit/>
          </a:bodyPr>
          <a:lstStyle/>
          <a:p>
            <a:r>
              <a:rPr lang="en-US" altLang="zh-CN" sz="1400" dirty="0" err="1" smtClean="0">
                <a:solidFill>
                  <a:srgbClr val="000000"/>
                </a:solidFill>
              </a:rPr>
              <a:t>ObsNum_GSI</a:t>
            </a:r>
            <a:r>
              <a:rPr lang="en-US" altLang="zh-CN" sz="1400" dirty="0" smtClean="0">
                <a:solidFill>
                  <a:srgbClr val="000000"/>
                </a:solidFill>
              </a:rPr>
              <a:t>(UFO-GSI)</a:t>
            </a:r>
            <a:endParaRPr lang="zh-CN" altLang="en-US" sz="1400" dirty="0">
              <a:solidFill>
                <a:srgbClr val="000000"/>
              </a:solidFill>
            </a:endParaRPr>
          </a:p>
        </p:txBody>
      </p:sp>
      <p:sp>
        <p:nvSpPr>
          <p:cNvPr id="11" name="文本框 10"/>
          <p:cNvSpPr txBox="1"/>
          <p:nvPr/>
        </p:nvSpPr>
        <p:spPr>
          <a:xfrm>
            <a:off x="3064065" y="4949160"/>
            <a:ext cx="1992853" cy="369332"/>
          </a:xfrm>
          <a:prstGeom prst="rect">
            <a:avLst/>
          </a:prstGeom>
          <a:solidFill>
            <a:srgbClr val="00B0F0"/>
          </a:solidFill>
        </p:spPr>
        <p:txBody>
          <a:bodyPr wrap="none" rtlCol="0">
            <a:spAutoFit/>
          </a:bodyPr>
          <a:lstStyle/>
          <a:p>
            <a:r>
              <a:rPr lang="en-US" altLang="zh-CN" dirty="0" smtClean="0">
                <a:solidFill>
                  <a:srgbClr val="000000"/>
                </a:solidFill>
              </a:rPr>
              <a:t>AMSUA-NOAA19</a:t>
            </a:r>
            <a:endParaRPr lang="zh-CN" altLang="en-US" dirty="0">
              <a:solidFill>
                <a:srgbClr val="000000"/>
              </a:solidFill>
            </a:endParaRPr>
          </a:p>
        </p:txBody>
      </p:sp>
      <p:graphicFrame>
        <p:nvGraphicFramePr>
          <p:cNvPr id="15" name="Object 41"/>
          <p:cNvGraphicFramePr>
            <a:graphicFrameLocks noChangeAspect="1"/>
          </p:cNvGraphicFramePr>
          <p:nvPr>
            <p:extLst>
              <p:ext uri="{D42A27DB-BD31-4B8C-83A1-F6EECF244321}">
                <p14:modId xmlns:p14="http://schemas.microsoft.com/office/powerpoint/2010/main" val="836279865"/>
              </p:ext>
            </p:extLst>
          </p:nvPr>
        </p:nvGraphicFramePr>
        <p:xfrm>
          <a:off x="901099" y="5474949"/>
          <a:ext cx="5419725" cy="1158875"/>
        </p:xfrm>
        <a:graphic>
          <a:graphicData uri="http://schemas.openxmlformats.org/presentationml/2006/ole">
            <mc:AlternateContent xmlns:mc="http://schemas.openxmlformats.org/markup-compatibility/2006">
              <mc:Choice xmlns:v="urn:schemas-microsoft-com:vml" Requires="v">
                <p:oleObj spid="_x0000_s1046" name="Equation" r:id="rId6" imgW="4076640" imgH="812520" progId="Equation.DSMT4">
                  <p:embed/>
                </p:oleObj>
              </mc:Choice>
              <mc:Fallback>
                <p:oleObj name="Equation" r:id="rId6" imgW="4076640" imgH="812520" progId="Equation.DSMT4">
                  <p:embed/>
                  <p:pic>
                    <p:nvPicPr>
                      <p:cNvPr id="0" name=""/>
                      <p:cNvPicPr>
                        <a:picLocks noChangeAspect="1" noChangeArrowheads="1"/>
                      </p:cNvPicPr>
                      <p:nvPr/>
                    </p:nvPicPr>
                    <p:blipFill>
                      <a:blip r:embed="rId7"/>
                      <a:srcRect/>
                      <a:stretch>
                        <a:fillRect/>
                      </a:stretch>
                    </p:blipFill>
                    <p:spPr bwMode="auto">
                      <a:xfrm>
                        <a:off x="901099" y="5474949"/>
                        <a:ext cx="5419725" cy="1158875"/>
                      </a:xfrm>
                      <a:prstGeom prst="rect">
                        <a:avLst/>
                      </a:prstGeom>
                      <a:noFill/>
                      <a:ln>
                        <a:noFill/>
                      </a:ln>
                    </p:spPr>
                  </p:pic>
                </p:oleObj>
              </mc:Fallback>
            </mc:AlternateContent>
          </a:graphicData>
        </a:graphic>
      </p:graphicFrame>
      <p:sp>
        <p:nvSpPr>
          <p:cNvPr id="4" name="文本框 3"/>
          <p:cNvSpPr txBox="1"/>
          <p:nvPr/>
        </p:nvSpPr>
        <p:spPr>
          <a:xfrm>
            <a:off x="5861308" y="114896"/>
            <a:ext cx="817853" cy="830997"/>
          </a:xfrm>
          <a:prstGeom prst="rect">
            <a:avLst/>
          </a:prstGeom>
          <a:noFill/>
        </p:spPr>
        <p:txBody>
          <a:bodyPr wrap="none" rtlCol="0">
            <a:spAutoFit/>
          </a:bodyPr>
          <a:lstStyle/>
          <a:p>
            <a:r>
              <a:rPr lang="en-US" altLang="zh-CN" sz="2400" b="1" dirty="0" smtClean="0"/>
              <a:t>O2R</a:t>
            </a:r>
          </a:p>
          <a:p>
            <a:r>
              <a:rPr lang="en-US" altLang="zh-CN" sz="2400" b="1" dirty="0" smtClean="0"/>
              <a:t>R2O</a:t>
            </a:r>
            <a:endParaRPr lang="zh-CN" altLang="en-US" sz="2400" b="1" dirty="0"/>
          </a:p>
        </p:txBody>
      </p:sp>
    </p:spTree>
    <p:extLst>
      <p:ext uri="{BB962C8B-B14F-4D97-AF65-F5344CB8AC3E}">
        <p14:creationId xmlns:p14="http://schemas.microsoft.com/office/powerpoint/2010/main" val="3081045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9885" y="141954"/>
            <a:ext cx="8632431" cy="561692"/>
          </a:xfrm>
          <a:solidFill>
            <a:srgbClr val="339933"/>
          </a:solidFill>
        </p:spPr>
        <p:txBody>
          <a:bodyPr/>
          <a:lstStyle/>
          <a:p>
            <a:r>
              <a:rPr lang="en-US" sz="3200" dirty="0"/>
              <a:t>Met Office progress towards ATMS Processing</a:t>
            </a:r>
            <a:endParaRPr lang="en-GB" sz="3200" dirty="0"/>
          </a:p>
        </p:txBody>
      </p:sp>
      <p:sp>
        <p:nvSpPr>
          <p:cNvPr id="4" name="Footer Placeholder 3"/>
          <p:cNvSpPr>
            <a:spLocks noGrp="1"/>
          </p:cNvSpPr>
          <p:nvPr>
            <p:ph type="ftr" sz="quarter" idx="11"/>
          </p:nvPr>
        </p:nvSpPr>
        <p:spPr/>
        <p:txBody>
          <a:body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sp>
        <p:nvSpPr>
          <p:cNvPr id="5" name="Rectangle 4"/>
          <p:cNvSpPr/>
          <p:nvPr/>
        </p:nvSpPr>
        <p:spPr>
          <a:xfrm>
            <a:off x="3741683" y="1532116"/>
            <a:ext cx="891277" cy="53812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914377"/>
            <a:r>
              <a:rPr lang="en-US" sz="1867" dirty="0" err="1">
                <a:solidFill>
                  <a:srgbClr val="2A2A2A"/>
                </a:solidFill>
              </a:rPr>
              <a:t>Yaml</a:t>
            </a:r>
            <a:r>
              <a:rPr lang="en-US" sz="1867" dirty="0">
                <a:solidFill>
                  <a:srgbClr val="2A2A2A"/>
                </a:solidFill>
              </a:rPr>
              <a:t> file</a:t>
            </a:r>
            <a:endParaRPr lang="en-GB" sz="1867" dirty="0">
              <a:solidFill>
                <a:srgbClr val="2A2A2A"/>
              </a:solidFill>
            </a:endParaRPr>
          </a:p>
        </p:txBody>
      </p:sp>
      <p:sp>
        <p:nvSpPr>
          <p:cNvPr id="6" name="Oval 5"/>
          <p:cNvSpPr/>
          <p:nvPr/>
        </p:nvSpPr>
        <p:spPr>
          <a:xfrm>
            <a:off x="3447393" y="2968122"/>
            <a:ext cx="1479856" cy="916503"/>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914377"/>
            <a:r>
              <a:rPr lang="en-US" sz="1867" dirty="0">
                <a:solidFill>
                  <a:srgbClr val="2A2A2A"/>
                </a:solidFill>
              </a:rPr>
              <a:t>UFO</a:t>
            </a:r>
            <a:endParaRPr lang="en-GB" sz="1867" dirty="0">
              <a:solidFill>
                <a:srgbClr val="2A2A2A"/>
              </a:solidFill>
            </a:endParaRPr>
          </a:p>
        </p:txBody>
      </p:sp>
      <p:sp>
        <p:nvSpPr>
          <p:cNvPr id="7" name="Right Arrow 6"/>
          <p:cNvSpPr/>
          <p:nvPr/>
        </p:nvSpPr>
        <p:spPr>
          <a:xfrm>
            <a:off x="1185568" y="2875630"/>
            <a:ext cx="2194560" cy="1101484"/>
          </a:xfrm>
          <a:prstGeom prst="rightArrow">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algn="ctr" defTabSz="914377"/>
            <a:r>
              <a:rPr lang="en-US" sz="1867" dirty="0">
                <a:solidFill>
                  <a:srgbClr val="2A2A2A"/>
                </a:solidFill>
              </a:rPr>
              <a:t>Data feed in ODB*</a:t>
            </a:r>
            <a:endParaRPr lang="en-GB" sz="1867" dirty="0">
              <a:solidFill>
                <a:srgbClr val="2A2A2A"/>
              </a:solidFill>
            </a:endParaRPr>
          </a:p>
        </p:txBody>
      </p:sp>
      <p:cxnSp>
        <p:nvCxnSpPr>
          <p:cNvPr id="9" name="Straight Arrow Connector 8"/>
          <p:cNvCxnSpPr>
            <a:stCxn id="5" idx="2"/>
            <a:endCxn id="6" idx="0"/>
          </p:cNvCxnSpPr>
          <p:nvPr/>
        </p:nvCxnSpPr>
        <p:spPr>
          <a:xfrm>
            <a:off x="4187321" y="2070244"/>
            <a:ext cx="0" cy="897877"/>
          </a:xfrm>
          <a:prstGeom prst="straightConnector1">
            <a:avLst/>
          </a:prstGeom>
          <a:ln>
            <a:solidFill>
              <a:srgbClr val="92D050"/>
            </a:solidFill>
            <a:tailEnd type="triangle"/>
          </a:ln>
        </p:spPr>
        <p:style>
          <a:lnRef idx="1">
            <a:schemeClr val="dk1"/>
          </a:lnRef>
          <a:fillRef idx="0">
            <a:schemeClr val="dk1"/>
          </a:fillRef>
          <a:effectRef idx="0">
            <a:schemeClr val="dk1"/>
          </a:effectRef>
          <a:fontRef idx="minor">
            <a:schemeClr val="tx1"/>
          </a:fontRef>
        </p:style>
      </p:cxnSp>
      <p:sp>
        <p:nvSpPr>
          <p:cNvPr id="10" name="Rectangle 9"/>
          <p:cNvSpPr/>
          <p:nvPr/>
        </p:nvSpPr>
        <p:spPr>
          <a:xfrm>
            <a:off x="206508" y="4634599"/>
            <a:ext cx="8162083" cy="1617540"/>
          </a:xfrm>
          <a:prstGeom prst="rect">
            <a:avLst/>
          </a:prstGeom>
          <a:solidFill>
            <a:schemeClr val="bg2"/>
          </a:solidFill>
        </p:spPr>
        <p:style>
          <a:lnRef idx="2">
            <a:schemeClr val="accent6"/>
          </a:lnRef>
          <a:fillRef idx="1">
            <a:schemeClr val="lt1"/>
          </a:fillRef>
          <a:effectRef idx="0">
            <a:schemeClr val="accent6"/>
          </a:effectRef>
          <a:fontRef idx="minor">
            <a:schemeClr val="dk1"/>
          </a:fontRef>
        </p:style>
        <p:txBody>
          <a:bodyPr rtlCol="0" anchor="t"/>
          <a:lstStyle/>
          <a:p>
            <a:pPr algn="ctr" defTabSz="914377"/>
            <a:r>
              <a:rPr lang="en-US" sz="3200" dirty="0" err="1">
                <a:solidFill>
                  <a:srgbClr val="2A2A2A"/>
                </a:solidFill>
              </a:rPr>
              <a:t>Obs</a:t>
            </a:r>
            <a:r>
              <a:rPr lang="en-US" sz="3200" dirty="0">
                <a:solidFill>
                  <a:srgbClr val="2A2A2A"/>
                </a:solidFill>
              </a:rPr>
              <a:t> Filters/Functions used in QC</a:t>
            </a:r>
            <a:endParaRPr lang="en-GB" sz="3200" dirty="0">
              <a:solidFill>
                <a:srgbClr val="2A2A2A"/>
              </a:solidFill>
            </a:endParaRPr>
          </a:p>
        </p:txBody>
      </p:sp>
      <p:sp>
        <p:nvSpPr>
          <p:cNvPr id="11" name="Rectangle 10"/>
          <p:cNvSpPr/>
          <p:nvPr/>
        </p:nvSpPr>
        <p:spPr>
          <a:xfrm>
            <a:off x="399898" y="5202022"/>
            <a:ext cx="1697932" cy="73299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914377"/>
            <a:r>
              <a:rPr lang="en-US" sz="1867" dirty="0" err="1">
                <a:solidFill>
                  <a:srgbClr val="2A2A2A"/>
                </a:solidFill>
              </a:rPr>
              <a:t>Bennartz</a:t>
            </a:r>
            <a:r>
              <a:rPr lang="en-US" sz="1867" dirty="0">
                <a:solidFill>
                  <a:srgbClr val="2A2A2A"/>
                </a:solidFill>
              </a:rPr>
              <a:t> Test</a:t>
            </a:r>
            <a:endParaRPr lang="en-GB" sz="1867" dirty="0">
              <a:solidFill>
                <a:srgbClr val="2A2A2A"/>
              </a:solidFill>
            </a:endParaRPr>
          </a:p>
        </p:txBody>
      </p:sp>
      <p:sp>
        <p:nvSpPr>
          <p:cNvPr id="13" name="Rectangle 12"/>
          <p:cNvSpPr/>
          <p:nvPr/>
        </p:nvSpPr>
        <p:spPr>
          <a:xfrm>
            <a:off x="2001674" y="5202022"/>
            <a:ext cx="1697932" cy="73299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914377"/>
            <a:r>
              <a:rPr lang="en-US" sz="1200" dirty="0">
                <a:solidFill>
                  <a:srgbClr val="2A2A2A"/>
                </a:solidFill>
              </a:rPr>
              <a:t>Transmittance Test</a:t>
            </a:r>
            <a:endParaRPr lang="en-GB" sz="1200" dirty="0">
              <a:solidFill>
                <a:srgbClr val="2A2A2A"/>
              </a:solidFill>
            </a:endParaRPr>
          </a:p>
        </p:txBody>
      </p:sp>
      <p:sp>
        <p:nvSpPr>
          <p:cNvPr id="14" name="Rectangle 13"/>
          <p:cNvSpPr/>
          <p:nvPr/>
        </p:nvSpPr>
        <p:spPr>
          <a:xfrm>
            <a:off x="3603451" y="5202021"/>
            <a:ext cx="1544571" cy="732999"/>
          </a:xfrm>
          <a:prstGeom prst="rect">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algn="ctr" defTabSz="914377"/>
            <a:r>
              <a:rPr lang="en-US" sz="1600" dirty="0">
                <a:solidFill>
                  <a:srgbClr val="2A2A2A"/>
                </a:solidFill>
              </a:rPr>
              <a:t>Cloud Cost Test</a:t>
            </a:r>
            <a:endParaRPr lang="en-GB" sz="1600" dirty="0">
              <a:solidFill>
                <a:srgbClr val="2A2A2A"/>
              </a:solidFill>
            </a:endParaRPr>
          </a:p>
        </p:txBody>
      </p:sp>
      <p:sp>
        <p:nvSpPr>
          <p:cNvPr id="15" name="Rectangle 14"/>
          <p:cNvSpPr/>
          <p:nvPr/>
        </p:nvSpPr>
        <p:spPr>
          <a:xfrm>
            <a:off x="5049675" y="5202021"/>
            <a:ext cx="1540960" cy="73299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914377"/>
            <a:r>
              <a:rPr lang="en-US" sz="1867" dirty="0">
                <a:solidFill>
                  <a:srgbClr val="2A2A2A"/>
                </a:solidFill>
              </a:rPr>
              <a:t>RTTOV 1DVar</a:t>
            </a:r>
            <a:endParaRPr lang="en-GB" sz="1867" dirty="0">
              <a:solidFill>
                <a:srgbClr val="2A2A2A"/>
              </a:solidFill>
            </a:endParaRPr>
          </a:p>
        </p:txBody>
      </p:sp>
      <p:sp>
        <p:nvSpPr>
          <p:cNvPr id="16" name="Rectangle 15"/>
          <p:cNvSpPr/>
          <p:nvPr/>
        </p:nvSpPr>
        <p:spPr>
          <a:xfrm>
            <a:off x="4927250" y="1532116"/>
            <a:ext cx="1168751" cy="538129"/>
          </a:xfrm>
          <a:prstGeom prst="rect">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algn="ctr" defTabSz="914377"/>
            <a:r>
              <a:rPr lang="en-US" sz="1333" dirty="0">
                <a:solidFill>
                  <a:srgbClr val="2A2A2A"/>
                </a:solidFill>
              </a:rPr>
              <a:t>Online Bias Correction</a:t>
            </a:r>
            <a:endParaRPr lang="en-GB" sz="1333" dirty="0">
              <a:solidFill>
                <a:srgbClr val="2A2A2A"/>
              </a:solidFill>
            </a:endParaRPr>
          </a:p>
        </p:txBody>
      </p:sp>
      <p:cxnSp>
        <p:nvCxnSpPr>
          <p:cNvPr id="17" name="Straight Arrow Connector 16"/>
          <p:cNvCxnSpPr>
            <a:stCxn id="10" idx="0"/>
            <a:endCxn id="6" idx="4"/>
          </p:cNvCxnSpPr>
          <p:nvPr/>
        </p:nvCxnSpPr>
        <p:spPr>
          <a:xfrm flipH="1" flipV="1">
            <a:off x="4187322" y="3884625"/>
            <a:ext cx="100228" cy="749975"/>
          </a:xfrm>
          <a:prstGeom prst="straightConnector1">
            <a:avLst/>
          </a:prstGeom>
          <a:ln>
            <a:solidFill>
              <a:srgbClr val="92D050"/>
            </a:solidFill>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p:cNvCxnSpPr>
            <a:endCxn id="6" idx="7"/>
          </p:cNvCxnSpPr>
          <p:nvPr/>
        </p:nvCxnSpPr>
        <p:spPr>
          <a:xfrm flipH="1">
            <a:off x="4710529" y="2070244"/>
            <a:ext cx="707203" cy="1032096"/>
          </a:xfrm>
          <a:prstGeom prst="straightConnector1">
            <a:avLst/>
          </a:prstGeom>
          <a:ln>
            <a:solidFill>
              <a:srgbClr val="92D050"/>
            </a:solidFill>
            <a:tailEnd type="triangle"/>
          </a:ln>
        </p:spPr>
        <p:style>
          <a:lnRef idx="1">
            <a:schemeClr val="dk1"/>
          </a:lnRef>
          <a:fillRef idx="0">
            <a:schemeClr val="dk1"/>
          </a:fillRef>
          <a:effectRef idx="0">
            <a:schemeClr val="dk1"/>
          </a:effectRef>
          <a:fontRef idx="minor">
            <a:schemeClr val="tx1"/>
          </a:fontRef>
        </p:style>
      </p:cxnSp>
      <p:sp>
        <p:nvSpPr>
          <p:cNvPr id="26" name="Right Arrow 25"/>
          <p:cNvSpPr/>
          <p:nvPr/>
        </p:nvSpPr>
        <p:spPr>
          <a:xfrm>
            <a:off x="5009146" y="2841995"/>
            <a:ext cx="2036237" cy="1168752"/>
          </a:xfrm>
          <a:prstGeom prst="rightArrow">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algn="ctr" defTabSz="914377"/>
            <a:r>
              <a:rPr lang="en-US" sz="1867" dirty="0" err="1">
                <a:solidFill>
                  <a:srgbClr val="2A2A2A"/>
                </a:solidFill>
              </a:rPr>
              <a:t>QC’d</a:t>
            </a:r>
            <a:r>
              <a:rPr lang="en-US" sz="1867" dirty="0">
                <a:solidFill>
                  <a:srgbClr val="2A2A2A"/>
                </a:solidFill>
              </a:rPr>
              <a:t> Data to assimilation</a:t>
            </a:r>
            <a:endParaRPr lang="en-GB" sz="1867" dirty="0">
              <a:solidFill>
                <a:srgbClr val="2A2A2A"/>
              </a:solidFill>
            </a:endParaRPr>
          </a:p>
        </p:txBody>
      </p:sp>
      <p:sp>
        <p:nvSpPr>
          <p:cNvPr id="27" name="TextBox 26"/>
          <p:cNvSpPr txBox="1"/>
          <p:nvPr/>
        </p:nvSpPr>
        <p:spPr>
          <a:xfrm>
            <a:off x="8131595" y="1175145"/>
            <a:ext cx="3639248" cy="2203615"/>
          </a:xfrm>
          <a:prstGeom prst="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95249" tIns="95249" rIns="95249" bIns="95249" numCol="1" spcCol="38100" rtlCol="0" anchor="ctr">
            <a:spAutoFit/>
          </a:bodyPr>
          <a:lstStyle/>
          <a:p>
            <a:pPr defTabSz="778914" hangingPunct="0"/>
            <a:r>
              <a:rPr lang="en-US" sz="1867" dirty="0">
                <a:solidFill>
                  <a:srgbClr val="339933"/>
                </a:solidFill>
                <a:sym typeface="Helvetica Light"/>
              </a:rPr>
              <a:t>Green elements are in hand.</a:t>
            </a:r>
          </a:p>
          <a:p>
            <a:pPr defTabSz="778914" hangingPunct="0"/>
            <a:endParaRPr lang="en-US" sz="1867" dirty="0">
              <a:solidFill>
                <a:srgbClr val="FF0000"/>
              </a:solidFill>
              <a:sym typeface="Helvetica Light"/>
            </a:endParaRPr>
          </a:p>
          <a:p>
            <a:pPr defTabSz="778914" hangingPunct="0"/>
            <a:r>
              <a:rPr lang="en-US" sz="1867" dirty="0">
                <a:solidFill>
                  <a:srgbClr val="FD9803"/>
                </a:solidFill>
                <a:sym typeface="Helvetica Light"/>
              </a:rPr>
              <a:t>Orange are being developed at the moment.</a:t>
            </a:r>
          </a:p>
          <a:p>
            <a:pPr defTabSz="778914" hangingPunct="0"/>
            <a:endParaRPr lang="en-US" sz="1867" dirty="0">
              <a:solidFill>
                <a:srgbClr val="FD9803"/>
              </a:solidFill>
              <a:sym typeface="Helvetica Light"/>
            </a:endParaRPr>
          </a:p>
          <a:p>
            <a:pPr defTabSz="778914" hangingPunct="0"/>
            <a:r>
              <a:rPr lang="en-US" sz="1867" i="1" dirty="0">
                <a:solidFill>
                  <a:srgbClr val="2A2A2A"/>
                </a:solidFill>
                <a:sym typeface="Helvetica Light"/>
              </a:rPr>
              <a:t>*ODB ingest in IODA is critical for Met Office processing</a:t>
            </a:r>
          </a:p>
        </p:txBody>
      </p:sp>
      <p:sp>
        <p:nvSpPr>
          <p:cNvPr id="28" name="Rectangle 27"/>
          <p:cNvSpPr/>
          <p:nvPr/>
        </p:nvSpPr>
        <p:spPr>
          <a:xfrm>
            <a:off x="2290181" y="1434679"/>
            <a:ext cx="1182796" cy="73299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914377"/>
            <a:r>
              <a:rPr lang="en-US" sz="1867" dirty="0">
                <a:solidFill>
                  <a:srgbClr val="2A2A2A"/>
                </a:solidFill>
              </a:rPr>
              <a:t>RTTOV interface</a:t>
            </a:r>
            <a:endParaRPr lang="en-GB" sz="1867" dirty="0">
              <a:solidFill>
                <a:srgbClr val="2A2A2A"/>
              </a:solidFill>
            </a:endParaRPr>
          </a:p>
        </p:txBody>
      </p:sp>
      <p:cxnSp>
        <p:nvCxnSpPr>
          <p:cNvPr id="29" name="Straight Arrow Connector 28"/>
          <p:cNvCxnSpPr>
            <a:stCxn id="28" idx="2"/>
            <a:endCxn id="6" idx="1"/>
          </p:cNvCxnSpPr>
          <p:nvPr/>
        </p:nvCxnSpPr>
        <p:spPr>
          <a:xfrm>
            <a:off x="2881579" y="2167678"/>
            <a:ext cx="782535" cy="934663"/>
          </a:xfrm>
          <a:prstGeom prst="straightConnector1">
            <a:avLst/>
          </a:prstGeom>
          <a:ln>
            <a:solidFill>
              <a:srgbClr val="92D050"/>
            </a:solidFill>
            <a:tailEnd type="triangle"/>
          </a:ln>
        </p:spPr>
        <p:style>
          <a:lnRef idx="1">
            <a:schemeClr val="dk1"/>
          </a:lnRef>
          <a:fillRef idx="0">
            <a:schemeClr val="dk1"/>
          </a:fillRef>
          <a:effectRef idx="0">
            <a:schemeClr val="dk1"/>
          </a:effectRef>
          <a:fontRef idx="minor">
            <a:schemeClr val="tx1"/>
          </a:fontRef>
        </p:style>
      </p:cxnSp>
      <p:sp>
        <p:nvSpPr>
          <p:cNvPr id="39" name="Rectangle 38"/>
          <p:cNvSpPr/>
          <p:nvPr/>
        </p:nvSpPr>
        <p:spPr>
          <a:xfrm>
            <a:off x="6590635" y="5202021"/>
            <a:ext cx="1540960" cy="73299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914377"/>
            <a:r>
              <a:rPr lang="en-US" sz="1867" dirty="0">
                <a:solidFill>
                  <a:srgbClr val="2A2A2A"/>
                </a:solidFill>
              </a:rPr>
              <a:t>Thinning routines</a:t>
            </a:r>
            <a:endParaRPr lang="en-GB" sz="1867" dirty="0">
              <a:solidFill>
                <a:srgbClr val="2A2A2A"/>
              </a:solidFill>
            </a:endParaRPr>
          </a:p>
        </p:txBody>
      </p:sp>
    </p:spTree>
    <p:extLst>
      <p:ext uri="{BB962C8B-B14F-4D97-AF65-F5344CB8AC3E}">
        <p14:creationId xmlns:p14="http://schemas.microsoft.com/office/powerpoint/2010/main" val="1990110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Summary</a:t>
            </a:r>
            <a:endParaRPr lang="zh-CN" altLang="en-US" dirty="0"/>
          </a:p>
        </p:txBody>
      </p:sp>
      <p:sp>
        <p:nvSpPr>
          <p:cNvPr id="3" name="内容占位符 2"/>
          <p:cNvSpPr>
            <a:spLocks noGrp="1"/>
          </p:cNvSpPr>
          <p:nvPr>
            <p:ph idx="1"/>
          </p:nvPr>
        </p:nvSpPr>
        <p:spPr/>
        <p:txBody>
          <a:bodyPr/>
          <a:lstStyle/>
          <a:p>
            <a:r>
              <a:rPr lang="en-US" altLang="zh-CN" b="0" dirty="0"/>
              <a:t>UFO radiance status</a:t>
            </a:r>
          </a:p>
          <a:p>
            <a:pPr lvl="1"/>
            <a:r>
              <a:rPr lang="en-US" altLang="zh-CN" b="0" dirty="0"/>
              <a:t>toward meeting EMC requirements for replicating GSI v16 capability</a:t>
            </a:r>
            <a:br>
              <a:rPr lang="en-US" altLang="zh-CN" b="0" dirty="0"/>
            </a:br>
            <a:endParaRPr lang="en-US" altLang="zh-CN" b="0" dirty="0"/>
          </a:p>
          <a:p>
            <a:r>
              <a:rPr lang="en-US" altLang="zh-CN" b="0" dirty="0"/>
              <a:t>Lessons learned </a:t>
            </a:r>
          </a:p>
          <a:p>
            <a:pPr lvl="1"/>
            <a:r>
              <a:rPr lang="en-US" altLang="zh-CN" b="0" dirty="0"/>
              <a:t>BC</a:t>
            </a:r>
          </a:p>
          <a:p>
            <a:pPr lvl="1"/>
            <a:r>
              <a:rPr lang="en-US" altLang="zh-CN" b="0" dirty="0"/>
              <a:t>QC</a:t>
            </a:r>
          </a:p>
          <a:p>
            <a:pPr lvl="1"/>
            <a:r>
              <a:rPr lang="en-US" altLang="zh-CN" b="0" dirty="0"/>
              <a:t>Use of </a:t>
            </a:r>
            <a:r>
              <a:rPr lang="en-US" altLang="zh-CN" b="0" dirty="0" smtClean="0"/>
              <a:t>data</a:t>
            </a:r>
          </a:p>
          <a:p>
            <a:pPr lvl="1"/>
            <a:r>
              <a:rPr lang="en-US" altLang="zh-CN" b="0" dirty="0"/>
              <a:t>Variable names and types (</a:t>
            </a:r>
            <a:r>
              <a:rPr lang="en-US" altLang="zh-CN" b="0" dirty="0" err="1"/>
              <a:t>obs</a:t>
            </a:r>
            <a:r>
              <a:rPr lang="en-US" altLang="zh-CN" b="0" dirty="0"/>
              <a:t> and </a:t>
            </a:r>
            <a:r>
              <a:rPr lang="en-US" altLang="zh-CN" b="0" dirty="0" err="1"/>
              <a:t>geoval</a:t>
            </a:r>
            <a:r>
              <a:rPr lang="en-US" altLang="zh-CN" b="0" dirty="0"/>
              <a:t>) </a:t>
            </a:r>
          </a:p>
          <a:p>
            <a:pPr marL="481013" lvl="1" indent="0">
              <a:buNone/>
            </a:pPr>
            <a:r>
              <a:rPr lang="en-US" altLang="zh-CN" b="0" dirty="0"/>
              <a:t>	</a:t>
            </a:r>
          </a:p>
          <a:p>
            <a:r>
              <a:rPr lang="en-US" altLang="zh-CN" b="0" dirty="0"/>
              <a:t>Path forward</a:t>
            </a:r>
          </a:p>
          <a:p>
            <a:pPr lvl="1"/>
            <a:r>
              <a:rPr lang="en-US" altLang="zh-CN" dirty="0"/>
              <a:t>Software</a:t>
            </a:r>
            <a:r>
              <a:rPr lang="en-US" altLang="zh-CN" b="0" dirty="0"/>
              <a:t> (</a:t>
            </a:r>
            <a:r>
              <a:rPr lang="en-US" altLang="zh-CN" b="0" dirty="0" err="1"/>
              <a:t>obs</a:t>
            </a:r>
            <a:r>
              <a:rPr lang="en-US" altLang="zh-CN" b="0" dirty="0"/>
              <a:t> and filter functions) </a:t>
            </a:r>
          </a:p>
          <a:p>
            <a:pPr lvl="1"/>
            <a:r>
              <a:rPr lang="en-US" altLang="zh-CN" dirty="0"/>
              <a:t>Science</a:t>
            </a:r>
            <a:r>
              <a:rPr lang="en-US" altLang="zh-CN" b="0" dirty="0"/>
              <a:t> and algorithm (QC methods for different classes of sensors)</a:t>
            </a:r>
          </a:p>
          <a:p>
            <a:pPr lvl="1"/>
            <a:r>
              <a:rPr lang="en-US" altLang="zh-CN" dirty="0"/>
              <a:t>Monitoring</a:t>
            </a:r>
            <a:r>
              <a:rPr lang="en-US" altLang="zh-CN" b="0" dirty="0"/>
              <a:t> of the data and information in data assimilation systems </a:t>
            </a:r>
          </a:p>
          <a:p>
            <a:endParaRPr lang="zh-CN" altLang="en-US" dirty="0"/>
          </a:p>
        </p:txBody>
      </p:sp>
    </p:spTree>
    <p:extLst>
      <p:ext uri="{BB962C8B-B14F-4D97-AF65-F5344CB8AC3E}">
        <p14:creationId xmlns:p14="http://schemas.microsoft.com/office/powerpoint/2010/main" val="42451093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Monitoring</a:t>
            </a:r>
            <a:endParaRPr lang="zh-CN" alt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6724" y="104674"/>
            <a:ext cx="7648276" cy="6753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文本框 5"/>
          <p:cNvSpPr txBox="1"/>
          <p:nvPr/>
        </p:nvSpPr>
        <p:spPr>
          <a:xfrm>
            <a:off x="10332813" y="6036162"/>
            <a:ext cx="966931" cy="369332"/>
          </a:xfrm>
          <a:prstGeom prst="rect">
            <a:avLst/>
          </a:prstGeom>
          <a:solidFill>
            <a:schemeClr val="accent1">
              <a:lumMod val="20000"/>
              <a:lumOff val="80000"/>
            </a:schemeClr>
          </a:solidFill>
        </p:spPr>
        <p:txBody>
          <a:bodyPr wrap="none" rtlCol="0">
            <a:spAutoFit/>
          </a:bodyPr>
          <a:lstStyle/>
          <a:p>
            <a:r>
              <a:rPr lang="en-US" altLang="zh-CN" dirty="0" smtClean="0"/>
              <a:t>ITSC16</a:t>
            </a:r>
            <a:endParaRPr lang="zh-CN" altLang="en-US" dirty="0"/>
          </a:p>
        </p:txBody>
      </p:sp>
      <p:sp>
        <p:nvSpPr>
          <p:cNvPr id="7" name="文本框 6"/>
          <p:cNvSpPr txBox="1"/>
          <p:nvPr/>
        </p:nvSpPr>
        <p:spPr>
          <a:xfrm>
            <a:off x="605860" y="2294946"/>
            <a:ext cx="3929281" cy="1631216"/>
          </a:xfrm>
          <a:prstGeom prst="rect">
            <a:avLst/>
          </a:prstGeom>
          <a:noFill/>
        </p:spPr>
        <p:txBody>
          <a:bodyPr wrap="none" rtlCol="0">
            <a:spAutoFit/>
          </a:bodyPr>
          <a:lstStyle/>
          <a:p>
            <a:r>
              <a:rPr lang="en-US" altLang="zh-CN" sz="2000" b="1" dirty="0" smtClean="0"/>
              <a:t>ONE Platform</a:t>
            </a:r>
          </a:p>
          <a:p>
            <a:r>
              <a:rPr lang="en-US" altLang="zh-CN" sz="2000" b="1" dirty="0" smtClean="0"/>
              <a:t>ONE Global Observing System</a:t>
            </a:r>
          </a:p>
          <a:p>
            <a:r>
              <a:rPr lang="en-US" altLang="zh-CN" sz="2000" dirty="0" smtClean="0"/>
              <a:t>Multiple NWP background</a:t>
            </a:r>
          </a:p>
          <a:p>
            <a:r>
              <a:rPr lang="en-US" altLang="zh-CN" sz="2000" dirty="0" err="1" smtClean="0"/>
              <a:t>Mulitple</a:t>
            </a:r>
            <a:r>
              <a:rPr lang="en-US" altLang="zh-CN" sz="2000" dirty="0" smtClean="0"/>
              <a:t> Obs. Bias Correction</a:t>
            </a:r>
          </a:p>
          <a:p>
            <a:r>
              <a:rPr lang="en-US" altLang="zh-CN" sz="2000" dirty="0" smtClean="0"/>
              <a:t>Multiple QC</a:t>
            </a:r>
            <a:endParaRPr lang="zh-CN" altLang="en-US" sz="2000" dirty="0"/>
          </a:p>
        </p:txBody>
      </p:sp>
      <p:graphicFrame>
        <p:nvGraphicFramePr>
          <p:cNvPr id="8" name="Object 41"/>
          <p:cNvGraphicFramePr>
            <a:graphicFrameLocks noChangeAspect="1"/>
          </p:cNvGraphicFramePr>
          <p:nvPr>
            <p:extLst>
              <p:ext uri="{D42A27DB-BD31-4B8C-83A1-F6EECF244321}">
                <p14:modId xmlns:p14="http://schemas.microsoft.com/office/powerpoint/2010/main" val="3967319785"/>
              </p:ext>
            </p:extLst>
          </p:nvPr>
        </p:nvGraphicFramePr>
        <p:xfrm>
          <a:off x="175657" y="5135465"/>
          <a:ext cx="4895850" cy="1158875"/>
        </p:xfrm>
        <a:graphic>
          <a:graphicData uri="http://schemas.openxmlformats.org/presentationml/2006/ole">
            <mc:AlternateContent xmlns:mc="http://schemas.openxmlformats.org/markup-compatibility/2006">
              <mc:Choice xmlns:v="urn:schemas-microsoft-com:vml" Requires="v">
                <p:oleObj spid="_x0000_s2057" name="Equation" r:id="rId4" imgW="3682800" imgH="812520" progId="Equation.DSMT4">
                  <p:embed/>
                </p:oleObj>
              </mc:Choice>
              <mc:Fallback>
                <p:oleObj name="Equation" r:id="rId4" imgW="3682800" imgH="812520" progId="Equation.DSMT4">
                  <p:embed/>
                  <p:pic>
                    <p:nvPicPr>
                      <p:cNvPr id="0" name=""/>
                      <p:cNvPicPr>
                        <a:picLocks noChangeAspect="1" noChangeArrowheads="1"/>
                      </p:cNvPicPr>
                      <p:nvPr/>
                    </p:nvPicPr>
                    <p:blipFill>
                      <a:blip r:embed="rId5"/>
                      <a:srcRect/>
                      <a:stretch>
                        <a:fillRect/>
                      </a:stretch>
                    </p:blipFill>
                    <p:spPr bwMode="auto">
                      <a:xfrm>
                        <a:off x="175657" y="5135465"/>
                        <a:ext cx="4895850" cy="1158875"/>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5030564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Outline</a:t>
            </a:r>
            <a:endParaRPr lang="zh-CN" altLang="en-US" dirty="0"/>
          </a:p>
        </p:txBody>
      </p:sp>
      <p:sp>
        <p:nvSpPr>
          <p:cNvPr id="3" name="内容占位符 2"/>
          <p:cNvSpPr>
            <a:spLocks noGrp="1"/>
          </p:cNvSpPr>
          <p:nvPr>
            <p:ph idx="1"/>
          </p:nvPr>
        </p:nvSpPr>
        <p:spPr/>
        <p:txBody>
          <a:bodyPr/>
          <a:lstStyle/>
          <a:p>
            <a:r>
              <a:rPr lang="en-US" altLang="zh-CN" b="0" dirty="0" smtClean="0"/>
              <a:t>UFO radiance status</a:t>
            </a:r>
          </a:p>
          <a:p>
            <a:pPr lvl="1"/>
            <a:r>
              <a:rPr lang="en-US" altLang="zh-CN" b="0" dirty="0"/>
              <a:t>Replicating GSI v16 capability</a:t>
            </a:r>
          </a:p>
          <a:p>
            <a:pPr lvl="1"/>
            <a:r>
              <a:rPr lang="en-US" altLang="zh-CN" b="0" dirty="0" smtClean="0"/>
              <a:t>A simple case : SEVIRI QC</a:t>
            </a:r>
            <a:r>
              <a:rPr lang="en-US" altLang="zh-CN" b="0" dirty="0"/>
              <a:t/>
            </a:r>
            <a:br>
              <a:rPr lang="en-US" altLang="zh-CN" b="0" dirty="0"/>
            </a:br>
            <a:endParaRPr lang="en-US" altLang="zh-CN" b="0" dirty="0" smtClean="0"/>
          </a:p>
          <a:p>
            <a:r>
              <a:rPr lang="en-US" altLang="zh-CN" b="0" dirty="0" smtClean="0"/>
              <a:t>Lessons learned</a:t>
            </a:r>
          </a:p>
          <a:p>
            <a:pPr lvl="1"/>
            <a:r>
              <a:rPr lang="en-US" altLang="zh-CN" b="0" dirty="0"/>
              <a:t>BC</a:t>
            </a:r>
          </a:p>
          <a:p>
            <a:pPr lvl="1"/>
            <a:r>
              <a:rPr lang="en-US" altLang="zh-CN" b="0" dirty="0"/>
              <a:t>QC</a:t>
            </a:r>
          </a:p>
          <a:p>
            <a:pPr lvl="1"/>
            <a:r>
              <a:rPr lang="en-US" altLang="zh-CN" b="0" dirty="0"/>
              <a:t>Use of data</a:t>
            </a:r>
          </a:p>
          <a:p>
            <a:pPr lvl="1"/>
            <a:r>
              <a:rPr lang="en-US" altLang="zh-CN" b="0" dirty="0"/>
              <a:t>Variable names and types (</a:t>
            </a:r>
            <a:r>
              <a:rPr lang="en-US" altLang="zh-CN" b="0" dirty="0" err="1"/>
              <a:t>obs</a:t>
            </a:r>
            <a:r>
              <a:rPr lang="en-US" altLang="zh-CN" b="0" dirty="0"/>
              <a:t> and </a:t>
            </a:r>
            <a:r>
              <a:rPr lang="en-US" altLang="zh-CN" b="0" dirty="0" err="1"/>
              <a:t>geoval</a:t>
            </a:r>
            <a:r>
              <a:rPr lang="en-US" altLang="zh-CN" b="0" dirty="0"/>
              <a:t>) </a:t>
            </a:r>
            <a:r>
              <a:rPr lang="en-US" altLang="zh-CN" b="0" dirty="0" smtClean="0"/>
              <a:t>	</a:t>
            </a:r>
          </a:p>
          <a:p>
            <a:pPr marL="0" indent="0">
              <a:buNone/>
            </a:pPr>
            <a:endParaRPr lang="en-US" altLang="zh-CN" b="0" dirty="0" smtClean="0"/>
          </a:p>
          <a:p>
            <a:r>
              <a:rPr lang="en-US" altLang="zh-CN" b="0" dirty="0" smtClean="0"/>
              <a:t>Discussions of path forward</a:t>
            </a:r>
          </a:p>
          <a:p>
            <a:pPr marL="481013" lvl="1" indent="0">
              <a:buNone/>
            </a:pPr>
            <a:endParaRPr lang="en-US" altLang="zh-CN" b="0" dirty="0" smtClean="0"/>
          </a:p>
          <a:p>
            <a:pPr lvl="1"/>
            <a:endParaRPr lang="zh-CN" altLang="en-US" b="0" dirty="0"/>
          </a:p>
        </p:txBody>
      </p:sp>
    </p:spTree>
    <p:extLst>
      <p:ext uri="{BB962C8B-B14F-4D97-AF65-F5344CB8AC3E}">
        <p14:creationId xmlns:p14="http://schemas.microsoft.com/office/powerpoint/2010/main" val="2973201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9026" y="362584"/>
            <a:ext cx="12033055" cy="799653"/>
          </a:xfrm>
        </p:spPr>
        <p:txBody>
          <a:bodyPr/>
          <a:lstStyle/>
          <a:p>
            <a:pPr lvl="1"/>
            <a:r>
              <a:rPr lang="en-US" altLang="zh-CN" dirty="0" smtClean="0"/>
              <a:t>UFO radiance: progress </a:t>
            </a:r>
            <a:r>
              <a:rPr lang="en-US" altLang="zh-CN" dirty="0"/>
              <a:t>toward meeting EMC requirements for replicating GSI v16 </a:t>
            </a:r>
            <a:r>
              <a:rPr lang="en-US" altLang="zh-CN" dirty="0" smtClean="0"/>
              <a:t>capability using NC_DIAG(</a:t>
            </a:r>
            <a:r>
              <a:rPr lang="en-US" altLang="zh-CN" dirty="0" err="1" smtClean="0"/>
              <a:t>obs</a:t>
            </a:r>
            <a:r>
              <a:rPr lang="en-US" altLang="zh-CN" dirty="0" smtClean="0"/>
              <a:t> and </a:t>
            </a:r>
            <a:r>
              <a:rPr lang="en-US" altLang="zh-CN" dirty="0" err="1" smtClean="0"/>
              <a:t>geoval</a:t>
            </a:r>
            <a:r>
              <a:rPr lang="en-US" altLang="zh-CN" dirty="0" smtClean="0"/>
              <a:t>)</a:t>
            </a:r>
            <a:r>
              <a:rPr lang="en-US" altLang="zh-CN" dirty="0"/>
              <a:t/>
            </a:r>
            <a:br>
              <a:rPr lang="en-US" altLang="zh-CN" dirty="0"/>
            </a:br>
            <a:endParaRPr lang="zh-CN" altLang="en-US" dirty="0"/>
          </a:p>
        </p:txBody>
      </p:sp>
      <p:sp>
        <p:nvSpPr>
          <p:cNvPr id="4" name="文本框 3"/>
          <p:cNvSpPr txBox="1"/>
          <p:nvPr/>
        </p:nvSpPr>
        <p:spPr>
          <a:xfrm>
            <a:off x="1332992" y="5735292"/>
            <a:ext cx="10850086" cy="1200329"/>
          </a:xfrm>
          <a:prstGeom prst="rect">
            <a:avLst/>
          </a:prstGeom>
          <a:noFill/>
        </p:spPr>
        <p:txBody>
          <a:bodyPr wrap="none" rtlCol="0">
            <a:spAutoFit/>
          </a:bodyPr>
          <a:lstStyle/>
          <a:p>
            <a:pPr marL="342900" indent="-342900">
              <a:buFont typeface="+mj-lt"/>
              <a:buAutoNum type="arabicPeriod"/>
            </a:pPr>
            <a:r>
              <a:rPr lang="en-US" altLang="zh-CN" dirty="0" smtClean="0"/>
              <a:t>ATMS  : QC for humidity sounding channels (small differences after QC, 5000(</a:t>
            </a:r>
            <a:r>
              <a:rPr lang="en-US" altLang="zh-CN" i="1" dirty="0" smtClean="0"/>
              <a:t>50</a:t>
            </a:r>
            <a:r>
              <a:rPr lang="en-US" altLang="zh-CN" dirty="0" smtClean="0"/>
              <a:t>) )</a:t>
            </a:r>
          </a:p>
          <a:p>
            <a:pPr marL="342900" indent="-342900">
              <a:buFont typeface="+mj-lt"/>
              <a:buAutoNum type="arabicPeriod"/>
            </a:pPr>
            <a:r>
              <a:rPr lang="en-US" altLang="zh-CN" dirty="0" smtClean="0"/>
              <a:t>SEVIRI: QC (small differences after QC, 3800 (</a:t>
            </a:r>
            <a:r>
              <a:rPr lang="en-US" altLang="zh-CN" i="1" dirty="0" smtClean="0"/>
              <a:t>6</a:t>
            </a:r>
            <a:r>
              <a:rPr lang="en-US" altLang="zh-CN" dirty="0" smtClean="0"/>
              <a:t>) </a:t>
            </a:r>
            <a:r>
              <a:rPr lang="en-US" altLang="zh-CN" dirty="0"/>
              <a:t>, https://</a:t>
            </a:r>
            <a:r>
              <a:rPr lang="en-US" altLang="zh-CN" dirty="0" smtClean="0"/>
              <a:t>github.com/JCSDA-internal/ufo/issues/576)</a:t>
            </a:r>
          </a:p>
          <a:p>
            <a:pPr marL="342900" indent="-342900">
              <a:buFont typeface="+mj-lt"/>
              <a:buAutoNum type="arabicPeriod"/>
            </a:pPr>
            <a:r>
              <a:rPr lang="en-US" altLang="zh-CN" dirty="0" smtClean="0"/>
              <a:t>AVHRR: BC, QC</a:t>
            </a:r>
          </a:p>
          <a:p>
            <a:pPr marL="342900" indent="-342900">
              <a:buFont typeface="+mj-lt"/>
              <a:buAutoNum type="arabicPeriod"/>
            </a:pPr>
            <a:r>
              <a:rPr lang="en-US" altLang="zh-CN" dirty="0" smtClean="0"/>
              <a:t>SSMIS : BC, QC</a:t>
            </a:r>
            <a:endParaRPr lang="zh-CN" altLang="en-US" dirty="0"/>
          </a:p>
        </p:txBody>
      </p:sp>
      <p:sp>
        <p:nvSpPr>
          <p:cNvPr id="5" name="文本框 4"/>
          <p:cNvSpPr txBox="1"/>
          <p:nvPr/>
        </p:nvSpPr>
        <p:spPr>
          <a:xfrm>
            <a:off x="183802" y="5966125"/>
            <a:ext cx="1193468" cy="369332"/>
          </a:xfrm>
          <a:prstGeom prst="rect">
            <a:avLst/>
          </a:prstGeom>
          <a:noFill/>
        </p:spPr>
        <p:txBody>
          <a:bodyPr wrap="none" rtlCol="0">
            <a:spAutoFit/>
          </a:bodyPr>
          <a:lstStyle/>
          <a:p>
            <a:r>
              <a:rPr lang="en-US" altLang="zh-CN" b="1" dirty="0" err="1" smtClean="0">
                <a:solidFill>
                  <a:srgbClr val="FF0000"/>
                </a:solidFill>
              </a:rPr>
              <a:t>Todo</a:t>
            </a:r>
            <a:r>
              <a:rPr lang="en-US" altLang="zh-CN" b="1" dirty="0" smtClean="0">
                <a:solidFill>
                  <a:srgbClr val="FF0000"/>
                </a:solidFill>
              </a:rPr>
              <a:t> list</a:t>
            </a:r>
            <a:r>
              <a:rPr lang="en-US" altLang="zh-CN" dirty="0" smtClean="0"/>
              <a:t>:</a:t>
            </a:r>
            <a:endParaRPr lang="zh-CN" altLang="en-US" dirty="0"/>
          </a:p>
        </p:txBody>
      </p:sp>
      <p:pic>
        <p:nvPicPr>
          <p:cNvPr id="6" name="图片 5"/>
          <p:cNvPicPr>
            <a:picLocks noChangeAspect="1"/>
          </p:cNvPicPr>
          <p:nvPr/>
        </p:nvPicPr>
        <p:blipFill>
          <a:blip r:embed="rId2"/>
          <a:stretch>
            <a:fillRect/>
          </a:stretch>
        </p:blipFill>
        <p:spPr>
          <a:xfrm>
            <a:off x="443293" y="1030619"/>
            <a:ext cx="11363343" cy="4768177"/>
          </a:xfrm>
          <a:prstGeom prst="rect">
            <a:avLst/>
          </a:prstGeom>
        </p:spPr>
      </p:pic>
    </p:spTree>
    <p:extLst>
      <p:ext uri="{BB962C8B-B14F-4D97-AF65-F5344CB8AC3E}">
        <p14:creationId xmlns:p14="http://schemas.microsoft.com/office/powerpoint/2010/main" val="2099195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UFO QC flags</a:t>
            </a:r>
            <a:endParaRPr lang="zh-CN" altLang="en-US" dirty="0"/>
          </a:p>
        </p:txBody>
      </p:sp>
      <p:pic>
        <p:nvPicPr>
          <p:cNvPr id="5" name="图片 4"/>
          <p:cNvPicPr>
            <a:picLocks noChangeAspect="1"/>
          </p:cNvPicPr>
          <p:nvPr/>
        </p:nvPicPr>
        <p:blipFill>
          <a:blip r:embed="rId2"/>
          <a:stretch>
            <a:fillRect/>
          </a:stretch>
        </p:blipFill>
        <p:spPr>
          <a:xfrm>
            <a:off x="658284" y="1547210"/>
            <a:ext cx="10568065" cy="4638709"/>
          </a:xfrm>
          <a:prstGeom prst="rect">
            <a:avLst/>
          </a:prstGeom>
        </p:spPr>
      </p:pic>
    </p:spTree>
    <p:extLst>
      <p:ext uri="{BB962C8B-B14F-4D97-AF65-F5344CB8AC3E}">
        <p14:creationId xmlns:p14="http://schemas.microsoft.com/office/powerpoint/2010/main" val="902796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23649" y="91628"/>
            <a:ext cx="10938293" cy="708025"/>
          </a:xfrm>
        </p:spPr>
        <p:txBody>
          <a:bodyPr/>
          <a:lstStyle/>
          <a:p>
            <a:r>
              <a:rPr lang="en-US" altLang="zh-CN" dirty="0" smtClean="0"/>
              <a:t>GSI QC flags</a:t>
            </a:r>
            <a:endParaRPr lang="zh-CN" altLang="en-US" dirty="0"/>
          </a:p>
        </p:txBody>
      </p:sp>
      <p:pic>
        <p:nvPicPr>
          <p:cNvPr id="5" name="图片 4"/>
          <p:cNvPicPr>
            <a:picLocks noChangeAspect="1"/>
          </p:cNvPicPr>
          <p:nvPr/>
        </p:nvPicPr>
        <p:blipFill>
          <a:blip r:embed="rId2"/>
          <a:stretch>
            <a:fillRect/>
          </a:stretch>
        </p:blipFill>
        <p:spPr>
          <a:xfrm>
            <a:off x="7848541" y="1147462"/>
            <a:ext cx="3967192" cy="5557878"/>
          </a:xfrm>
          <a:prstGeom prst="rect">
            <a:avLst/>
          </a:prstGeom>
        </p:spPr>
      </p:pic>
      <p:pic>
        <p:nvPicPr>
          <p:cNvPr id="6" name="图片 5"/>
          <p:cNvPicPr>
            <a:picLocks noChangeAspect="1"/>
          </p:cNvPicPr>
          <p:nvPr/>
        </p:nvPicPr>
        <p:blipFill>
          <a:blip r:embed="rId3"/>
          <a:stretch>
            <a:fillRect/>
          </a:stretch>
        </p:blipFill>
        <p:spPr>
          <a:xfrm>
            <a:off x="3395106" y="-106586"/>
            <a:ext cx="4071967" cy="6653261"/>
          </a:xfrm>
          <a:prstGeom prst="rect">
            <a:avLst/>
          </a:prstGeom>
        </p:spPr>
      </p:pic>
    </p:spTree>
    <p:extLst>
      <p:ext uri="{BB962C8B-B14F-4D97-AF65-F5344CB8AC3E}">
        <p14:creationId xmlns:p14="http://schemas.microsoft.com/office/powerpoint/2010/main" val="2999402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6207" y="174173"/>
            <a:ext cx="11890986" cy="708025"/>
          </a:xfrm>
        </p:spPr>
        <p:txBody>
          <a:bodyPr/>
          <a:lstStyle/>
          <a:p>
            <a:r>
              <a:rPr lang="en-US" altLang="zh-CN" dirty="0" smtClean="0"/>
              <a:t>Development of UFO radiance </a:t>
            </a:r>
            <a:r>
              <a:rPr lang="en-US" altLang="zh-CN" dirty="0" err="1" smtClean="0"/>
              <a:t>HoFx</a:t>
            </a:r>
            <a:r>
              <a:rPr lang="en-US" altLang="zh-CN" dirty="0" smtClean="0"/>
              <a:t>, BC and QC for SEVIRI CSR: </a:t>
            </a:r>
            <a:br>
              <a:rPr lang="en-US" altLang="zh-CN" dirty="0" smtClean="0"/>
            </a:br>
            <a:r>
              <a:rPr lang="en-US" altLang="zh-CN" dirty="0" smtClean="0"/>
              <a:t>a simple case</a:t>
            </a:r>
            <a:endParaRPr lang="zh-CN" altLang="en-US" dirty="0"/>
          </a:p>
        </p:txBody>
      </p:sp>
      <p:sp>
        <p:nvSpPr>
          <p:cNvPr id="4" name="矩形 3"/>
          <p:cNvSpPr/>
          <p:nvPr/>
        </p:nvSpPr>
        <p:spPr>
          <a:xfrm>
            <a:off x="6289169" y="6385468"/>
            <a:ext cx="5211683" cy="646331"/>
          </a:xfrm>
          <a:prstGeom prst="rect">
            <a:avLst/>
          </a:prstGeom>
        </p:spPr>
        <p:txBody>
          <a:bodyPr wrap="none">
            <a:spAutoFit/>
          </a:bodyPr>
          <a:lstStyle/>
          <a:p>
            <a:r>
              <a:rPr lang="zh-CN" altLang="en-US" dirty="0">
                <a:hlinkClick r:id="rId2"/>
              </a:rPr>
              <a:t>https://github.com/JCSDA-internal/ufo/issues/</a:t>
            </a:r>
            <a:r>
              <a:rPr lang="zh-CN" altLang="en-US" dirty="0" smtClean="0">
                <a:hlinkClick r:id="rId2"/>
              </a:rPr>
              <a:t>576</a:t>
            </a:r>
            <a:endParaRPr lang="en-US" altLang="zh-CN" dirty="0" smtClean="0"/>
          </a:p>
          <a:p>
            <a:endParaRPr lang="zh-CN" altLang="en-US" dirty="0"/>
          </a:p>
        </p:txBody>
      </p:sp>
      <p:sp>
        <p:nvSpPr>
          <p:cNvPr id="5" name="矩形 4"/>
          <p:cNvSpPr/>
          <p:nvPr/>
        </p:nvSpPr>
        <p:spPr>
          <a:xfrm>
            <a:off x="431860" y="2233382"/>
            <a:ext cx="2525050" cy="369332"/>
          </a:xfrm>
          <a:prstGeom prst="rect">
            <a:avLst/>
          </a:prstGeom>
        </p:spPr>
        <p:txBody>
          <a:bodyPr wrap="none">
            <a:spAutoFit/>
          </a:bodyPr>
          <a:lstStyle/>
          <a:p>
            <a:r>
              <a:rPr lang="en-US" altLang="zh-CN" b="1" dirty="0">
                <a:solidFill>
                  <a:srgbClr val="24292E"/>
                </a:solidFill>
                <a:latin typeface="-apple-system"/>
              </a:rPr>
              <a:t>step1: Surface </a:t>
            </a:r>
            <a:r>
              <a:rPr lang="en-US" altLang="zh-CN" b="1" dirty="0" smtClean="0">
                <a:solidFill>
                  <a:srgbClr val="24292E"/>
                </a:solidFill>
                <a:latin typeface="-apple-system"/>
              </a:rPr>
              <a:t>check</a:t>
            </a:r>
            <a:endParaRPr lang="en-US" altLang="zh-CN" b="1" i="0" dirty="0">
              <a:solidFill>
                <a:srgbClr val="24292E"/>
              </a:solidFill>
              <a:effectLst/>
              <a:latin typeface="-apple-system"/>
            </a:endParaRPr>
          </a:p>
        </p:txBody>
      </p:sp>
      <p:sp>
        <p:nvSpPr>
          <p:cNvPr id="6" name="矩形 5"/>
          <p:cNvSpPr/>
          <p:nvPr/>
        </p:nvSpPr>
        <p:spPr>
          <a:xfrm>
            <a:off x="431860" y="3049858"/>
            <a:ext cx="6096000" cy="369332"/>
          </a:xfrm>
          <a:prstGeom prst="rect">
            <a:avLst/>
          </a:prstGeom>
        </p:spPr>
        <p:txBody>
          <a:bodyPr>
            <a:spAutoFit/>
          </a:bodyPr>
          <a:lstStyle/>
          <a:p>
            <a:r>
              <a:rPr lang="en-US" altLang="zh-CN" b="1" dirty="0" smtClean="0">
                <a:solidFill>
                  <a:srgbClr val="24292E"/>
                </a:solidFill>
                <a:latin typeface="-apple-system"/>
              </a:rPr>
              <a:t>step2: </a:t>
            </a:r>
            <a:r>
              <a:rPr lang="en-US" altLang="zh-CN" b="1" dirty="0">
                <a:solidFill>
                  <a:srgbClr val="24292E"/>
                </a:solidFill>
                <a:latin typeface="-apple-system"/>
              </a:rPr>
              <a:t>Terrain </a:t>
            </a:r>
            <a:r>
              <a:rPr lang="en-US" altLang="zh-CN" b="1" dirty="0" err="1">
                <a:solidFill>
                  <a:srgbClr val="24292E"/>
                </a:solidFill>
                <a:latin typeface="-apple-system"/>
              </a:rPr>
              <a:t>heigh</a:t>
            </a:r>
            <a:r>
              <a:rPr lang="en-US" altLang="zh-CN" b="1" dirty="0">
                <a:solidFill>
                  <a:srgbClr val="24292E"/>
                </a:solidFill>
                <a:latin typeface="-apple-system"/>
              </a:rPr>
              <a:t> </a:t>
            </a:r>
            <a:r>
              <a:rPr lang="en-US" altLang="zh-CN" b="1" dirty="0" smtClean="0">
                <a:solidFill>
                  <a:srgbClr val="24292E"/>
                </a:solidFill>
                <a:latin typeface="-apple-system"/>
              </a:rPr>
              <a:t>check</a:t>
            </a:r>
            <a:endParaRPr lang="en-US" altLang="zh-CN" b="1" i="0" dirty="0">
              <a:solidFill>
                <a:srgbClr val="24292E"/>
              </a:solidFill>
              <a:effectLst/>
              <a:latin typeface="-apple-system"/>
            </a:endParaRPr>
          </a:p>
        </p:txBody>
      </p:sp>
      <p:sp>
        <p:nvSpPr>
          <p:cNvPr id="7" name="矩形 6"/>
          <p:cNvSpPr/>
          <p:nvPr/>
        </p:nvSpPr>
        <p:spPr>
          <a:xfrm>
            <a:off x="431860" y="3859579"/>
            <a:ext cx="2876108" cy="369332"/>
          </a:xfrm>
          <a:prstGeom prst="rect">
            <a:avLst/>
          </a:prstGeom>
        </p:spPr>
        <p:txBody>
          <a:bodyPr wrap="none">
            <a:spAutoFit/>
          </a:bodyPr>
          <a:lstStyle/>
          <a:p>
            <a:r>
              <a:rPr lang="en-US" altLang="zh-CN" b="1" dirty="0">
                <a:solidFill>
                  <a:srgbClr val="24292E"/>
                </a:solidFill>
                <a:latin typeface="-apple-system"/>
              </a:rPr>
              <a:t>step3: Background check</a:t>
            </a:r>
            <a:endParaRPr lang="en-US" altLang="zh-CN" b="1" i="0" dirty="0">
              <a:solidFill>
                <a:srgbClr val="24292E"/>
              </a:solidFill>
              <a:effectLst/>
              <a:latin typeface="-apple-system"/>
            </a:endParaRPr>
          </a:p>
        </p:txBody>
      </p:sp>
      <p:sp>
        <p:nvSpPr>
          <p:cNvPr id="8" name="矩形 7"/>
          <p:cNvSpPr/>
          <p:nvPr/>
        </p:nvSpPr>
        <p:spPr>
          <a:xfrm>
            <a:off x="431860" y="4738075"/>
            <a:ext cx="6096000" cy="369332"/>
          </a:xfrm>
          <a:prstGeom prst="rect">
            <a:avLst/>
          </a:prstGeom>
        </p:spPr>
        <p:txBody>
          <a:bodyPr>
            <a:spAutoFit/>
          </a:bodyPr>
          <a:lstStyle/>
          <a:p>
            <a:r>
              <a:rPr lang="en-US" altLang="zh-CN" b="1" dirty="0">
                <a:solidFill>
                  <a:srgbClr val="24292E"/>
                </a:solidFill>
                <a:latin typeface="-apple-system"/>
              </a:rPr>
              <a:t>step4: Modify observation </a:t>
            </a:r>
            <a:r>
              <a:rPr lang="en-US" altLang="zh-CN" b="1" dirty="0" smtClean="0">
                <a:solidFill>
                  <a:srgbClr val="24292E"/>
                </a:solidFill>
                <a:latin typeface="-apple-system"/>
              </a:rPr>
              <a:t>error</a:t>
            </a:r>
            <a:endParaRPr lang="en-US" altLang="zh-CN" b="1" i="0" dirty="0">
              <a:solidFill>
                <a:srgbClr val="24292E"/>
              </a:solidFill>
              <a:effectLst/>
              <a:latin typeface="-apple-system"/>
            </a:endParaRPr>
          </a:p>
        </p:txBody>
      </p:sp>
      <p:sp>
        <p:nvSpPr>
          <p:cNvPr id="9" name="文本框 8"/>
          <p:cNvSpPr txBox="1"/>
          <p:nvPr/>
        </p:nvSpPr>
        <p:spPr>
          <a:xfrm>
            <a:off x="1187016" y="1641376"/>
            <a:ext cx="582211" cy="369332"/>
          </a:xfrm>
          <a:prstGeom prst="rect">
            <a:avLst/>
          </a:prstGeom>
          <a:noFill/>
        </p:spPr>
        <p:txBody>
          <a:bodyPr wrap="none" rtlCol="0">
            <a:spAutoFit/>
          </a:bodyPr>
          <a:lstStyle/>
          <a:p>
            <a:r>
              <a:rPr lang="en-US" altLang="zh-CN" dirty="0" smtClean="0"/>
              <a:t>GSI</a:t>
            </a:r>
            <a:endParaRPr lang="zh-CN" altLang="en-US" dirty="0"/>
          </a:p>
        </p:txBody>
      </p:sp>
      <p:pic>
        <p:nvPicPr>
          <p:cNvPr id="12" name="图片 11"/>
          <p:cNvPicPr>
            <a:picLocks noChangeAspect="1"/>
          </p:cNvPicPr>
          <p:nvPr/>
        </p:nvPicPr>
        <p:blipFill>
          <a:blip r:embed="rId3"/>
          <a:stretch>
            <a:fillRect/>
          </a:stretch>
        </p:blipFill>
        <p:spPr>
          <a:xfrm>
            <a:off x="6371602" y="572427"/>
            <a:ext cx="4367244" cy="2162191"/>
          </a:xfrm>
          <a:prstGeom prst="rect">
            <a:avLst/>
          </a:prstGeom>
        </p:spPr>
      </p:pic>
      <p:pic>
        <p:nvPicPr>
          <p:cNvPr id="13" name="图片 12"/>
          <p:cNvPicPr>
            <a:picLocks noChangeAspect="1"/>
          </p:cNvPicPr>
          <p:nvPr/>
        </p:nvPicPr>
        <p:blipFill>
          <a:blip r:embed="rId4"/>
          <a:stretch>
            <a:fillRect/>
          </a:stretch>
        </p:blipFill>
        <p:spPr>
          <a:xfrm>
            <a:off x="6371602" y="2889423"/>
            <a:ext cx="5129250" cy="1762138"/>
          </a:xfrm>
          <a:prstGeom prst="rect">
            <a:avLst/>
          </a:prstGeom>
        </p:spPr>
      </p:pic>
      <p:pic>
        <p:nvPicPr>
          <p:cNvPr id="14" name="图片 13"/>
          <p:cNvPicPr>
            <a:picLocks noChangeAspect="1"/>
          </p:cNvPicPr>
          <p:nvPr/>
        </p:nvPicPr>
        <p:blipFill>
          <a:blip r:embed="rId5"/>
          <a:stretch>
            <a:fillRect/>
          </a:stretch>
        </p:blipFill>
        <p:spPr>
          <a:xfrm>
            <a:off x="6371602" y="4742985"/>
            <a:ext cx="3662389" cy="1566874"/>
          </a:xfrm>
          <a:prstGeom prst="rect">
            <a:avLst/>
          </a:prstGeom>
        </p:spPr>
      </p:pic>
      <p:cxnSp>
        <p:nvCxnSpPr>
          <p:cNvPr id="16" name="直接箭头连接符 15"/>
          <p:cNvCxnSpPr/>
          <p:nvPr/>
        </p:nvCxnSpPr>
        <p:spPr bwMode="auto">
          <a:xfrm flipV="1">
            <a:off x="3924537" y="1908313"/>
            <a:ext cx="2283160" cy="505476"/>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18" name="直接箭头连接符 17"/>
          <p:cNvCxnSpPr/>
          <p:nvPr/>
        </p:nvCxnSpPr>
        <p:spPr bwMode="auto">
          <a:xfrm>
            <a:off x="3864902" y="3288433"/>
            <a:ext cx="2424267" cy="17038"/>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21" name="直接箭头连接符 20"/>
          <p:cNvCxnSpPr/>
          <p:nvPr/>
        </p:nvCxnSpPr>
        <p:spPr bwMode="auto">
          <a:xfrm>
            <a:off x="3864902" y="4078322"/>
            <a:ext cx="2254763" cy="749256"/>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23" name="矩形 22"/>
          <p:cNvSpPr/>
          <p:nvPr/>
        </p:nvSpPr>
        <p:spPr>
          <a:xfrm>
            <a:off x="156915" y="5267647"/>
            <a:ext cx="5599990" cy="1477328"/>
          </a:xfrm>
          <a:prstGeom prst="rect">
            <a:avLst/>
          </a:prstGeom>
          <a:solidFill>
            <a:schemeClr val="accent1">
              <a:lumMod val="20000"/>
              <a:lumOff val="80000"/>
            </a:schemeClr>
          </a:solidFill>
        </p:spPr>
        <p:txBody>
          <a:bodyPr wrap="square">
            <a:spAutoFit/>
          </a:bodyPr>
          <a:lstStyle/>
          <a:p>
            <a:r>
              <a:rPr lang="en-US" altLang="zh-CN" dirty="0" smtClean="0">
                <a:solidFill>
                  <a:srgbClr val="24292E"/>
                </a:solidFill>
                <a:latin typeface="Times New Roman" panose="02020603050405020304" pitchFamily="18" charset="0"/>
                <a:cs typeface="Times New Roman" panose="02020603050405020304" pitchFamily="18" charset="0"/>
              </a:rPr>
              <a:t>The QC </a:t>
            </a:r>
            <a:r>
              <a:rPr lang="en-US" altLang="zh-CN" dirty="0">
                <a:solidFill>
                  <a:srgbClr val="24292E"/>
                </a:solidFill>
                <a:latin typeface="Times New Roman" panose="02020603050405020304" pitchFamily="18" charset="0"/>
                <a:cs typeface="Times New Roman" panose="02020603050405020304" pitchFamily="18" charset="0"/>
              </a:rPr>
              <a:t>for </a:t>
            </a:r>
            <a:r>
              <a:rPr lang="en-US" altLang="zh-CN" dirty="0" err="1">
                <a:solidFill>
                  <a:srgbClr val="24292E"/>
                </a:solidFill>
                <a:latin typeface="Times New Roman" panose="02020603050405020304" pitchFamily="18" charset="0"/>
                <a:cs typeface="Times New Roman" panose="02020603050405020304" pitchFamily="18" charset="0"/>
              </a:rPr>
              <a:t>seviri</a:t>
            </a:r>
            <a:r>
              <a:rPr lang="en-US" altLang="zh-CN" dirty="0">
                <a:solidFill>
                  <a:srgbClr val="24292E"/>
                </a:solidFill>
                <a:latin typeface="Times New Roman" panose="02020603050405020304" pitchFamily="18" charset="0"/>
                <a:cs typeface="Times New Roman" panose="02020603050405020304" pitchFamily="18" charset="0"/>
              </a:rPr>
              <a:t> is in </a:t>
            </a:r>
            <a:r>
              <a:rPr lang="en-US" altLang="zh-CN" dirty="0" err="1">
                <a:solidFill>
                  <a:srgbClr val="24292E"/>
                </a:solidFill>
                <a:latin typeface="Times New Roman" panose="02020603050405020304" pitchFamily="18" charset="0"/>
                <a:cs typeface="Times New Roman" panose="02020603050405020304" pitchFamily="18" charset="0"/>
              </a:rPr>
              <a:t>src</a:t>
            </a:r>
            <a:r>
              <a:rPr lang="en-US" altLang="zh-CN" dirty="0">
                <a:solidFill>
                  <a:srgbClr val="24292E"/>
                </a:solidFill>
                <a:latin typeface="Times New Roman" panose="02020603050405020304" pitchFamily="18" charset="0"/>
                <a:cs typeface="Times New Roman" panose="02020603050405020304" pitchFamily="18" charset="0"/>
              </a:rPr>
              <a:t>/qcmod.f90 :</a:t>
            </a:r>
            <a:r>
              <a:rPr lang="en-US" altLang="zh-CN" dirty="0">
                <a:latin typeface="Times New Roman" panose="02020603050405020304" pitchFamily="18" charset="0"/>
                <a:cs typeface="Times New Roman" panose="02020603050405020304" pitchFamily="18" charset="0"/>
              </a:rPr>
              <a:t/>
            </a:r>
            <a:br>
              <a:rPr lang="en-US" altLang="zh-CN" dirty="0">
                <a:latin typeface="Times New Roman" panose="02020603050405020304" pitchFamily="18" charset="0"/>
                <a:cs typeface="Times New Roman" panose="02020603050405020304" pitchFamily="18" charset="0"/>
              </a:rPr>
            </a:br>
            <a:r>
              <a:rPr lang="en-US" altLang="zh-CN" dirty="0" smtClean="0">
                <a:solidFill>
                  <a:srgbClr val="24292E"/>
                </a:solidFill>
                <a:latin typeface="Times New Roman" panose="02020603050405020304" pitchFamily="18" charset="0"/>
                <a:cs typeface="Times New Roman" panose="02020603050405020304" pitchFamily="18" charset="0"/>
              </a:rPr>
              <a:t>subroutine </a:t>
            </a:r>
            <a:r>
              <a:rPr lang="en-US" altLang="zh-CN" dirty="0" err="1" smtClean="0">
                <a:solidFill>
                  <a:srgbClr val="24292E"/>
                </a:solidFill>
                <a:latin typeface="Times New Roman" panose="02020603050405020304" pitchFamily="18" charset="0"/>
                <a:cs typeface="Times New Roman" panose="02020603050405020304" pitchFamily="18" charset="0"/>
              </a:rPr>
              <a:t>qc_seviri</a:t>
            </a:r>
            <a:r>
              <a:rPr lang="en-US" altLang="zh-CN" dirty="0" smtClean="0">
                <a:solidFill>
                  <a:srgbClr val="24292E"/>
                </a:solidFill>
                <a:latin typeface="Times New Roman" panose="02020603050405020304" pitchFamily="18" charset="0"/>
                <a:cs typeface="Times New Roman" panose="02020603050405020304" pitchFamily="18" charset="0"/>
              </a:rPr>
              <a:t>(</a:t>
            </a:r>
            <a:r>
              <a:rPr lang="en-US" altLang="zh-CN" dirty="0" err="1" smtClean="0">
                <a:solidFill>
                  <a:srgbClr val="24292E"/>
                </a:solidFill>
                <a:latin typeface="Times New Roman" panose="02020603050405020304" pitchFamily="18" charset="0"/>
                <a:cs typeface="Times New Roman" panose="02020603050405020304" pitchFamily="18" charset="0"/>
              </a:rPr>
              <a:t>nchanl,is,ndat,nsig,ich,sea,land,ice,snow,luse</a:t>
            </a:r>
            <a:r>
              <a:rPr lang="en-US" altLang="zh-CN" dirty="0">
                <a:solidFill>
                  <a:srgbClr val="24292E"/>
                </a:solidFill>
                <a:latin typeface="Times New Roman" panose="02020603050405020304" pitchFamily="18" charset="0"/>
                <a:cs typeface="Times New Roman" panose="02020603050405020304" pitchFamily="18" charset="0"/>
              </a:rPr>
              <a:t>, &amp;</a:t>
            </a:r>
            <a:r>
              <a:rPr lang="en-US" altLang="zh-CN" dirty="0">
                <a:latin typeface="Times New Roman" panose="02020603050405020304" pitchFamily="18" charset="0"/>
                <a:cs typeface="Times New Roman" panose="02020603050405020304" pitchFamily="18" charset="0"/>
              </a:rPr>
              <a:t/>
            </a:r>
            <a:br>
              <a:rPr lang="en-US" altLang="zh-CN" dirty="0">
                <a:latin typeface="Times New Roman" panose="02020603050405020304" pitchFamily="18" charset="0"/>
                <a:cs typeface="Times New Roman" panose="02020603050405020304" pitchFamily="18" charset="0"/>
              </a:rPr>
            </a:br>
            <a:r>
              <a:rPr lang="en-US" altLang="zh-CN" dirty="0" err="1">
                <a:solidFill>
                  <a:srgbClr val="24292E"/>
                </a:solidFill>
                <a:latin typeface="Times New Roman" panose="02020603050405020304" pitchFamily="18" charset="0"/>
                <a:cs typeface="Times New Roman" panose="02020603050405020304" pitchFamily="18" charset="0"/>
              </a:rPr>
              <a:t>zsges,tzbgr,tbc,tnoise,temp,wmix,emissivity_k,ts</a:t>
            </a:r>
            <a:r>
              <a:rPr lang="en-US" altLang="zh-CN" dirty="0">
                <a:solidFill>
                  <a:srgbClr val="24292E"/>
                </a:solidFill>
                <a:latin typeface="Times New Roman" panose="02020603050405020304" pitchFamily="18" charset="0"/>
                <a:cs typeface="Times New Roman" panose="02020603050405020304" pitchFamily="18" charset="0"/>
              </a:rPr>
              <a:t>, &amp;</a:t>
            </a:r>
            <a:r>
              <a:rPr lang="en-US" altLang="zh-CN" dirty="0">
                <a:latin typeface="Times New Roman" panose="02020603050405020304" pitchFamily="18" charset="0"/>
                <a:cs typeface="Times New Roman" panose="02020603050405020304" pitchFamily="18" charset="0"/>
              </a:rPr>
              <a:t/>
            </a:r>
            <a:br>
              <a:rPr lang="en-US" altLang="zh-CN" dirty="0">
                <a:latin typeface="Times New Roman" panose="02020603050405020304" pitchFamily="18" charset="0"/>
                <a:cs typeface="Times New Roman" panose="02020603050405020304" pitchFamily="18" charset="0"/>
              </a:rPr>
            </a:br>
            <a:r>
              <a:rPr lang="en-US" altLang="zh-CN" dirty="0" err="1">
                <a:solidFill>
                  <a:srgbClr val="24292E"/>
                </a:solidFill>
                <a:latin typeface="Times New Roman" panose="02020603050405020304" pitchFamily="18" charset="0"/>
                <a:cs typeface="Times New Roman" panose="02020603050405020304" pitchFamily="18" charset="0"/>
              </a:rPr>
              <a:t>id_qc,aivals,errf,varinv</a:t>
            </a:r>
            <a:r>
              <a:rPr lang="en-US" altLang="zh-CN" dirty="0">
                <a:solidFill>
                  <a:srgbClr val="24292E"/>
                </a:solidFill>
                <a:latin typeface="Times New Roman" panose="02020603050405020304" pitchFamily="18" charset="0"/>
                <a:cs typeface="Times New Roman" panose="02020603050405020304" pitchFamily="18" charset="0"/>
              </a:rPr>
              <a:t>)</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98163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2566" y="3268827"/>
            <a:ext cx="7132939" cy="3566469"/>
          </a:xfrm>
          <a:prstGeom prst="rect">
            <a:avLst/>
          </a:prstGeom>
        </p:spPr>
      </p:pic>
      <p:sp>
        <p:nvSpPr>
          <p:cNvPr id="5" name="文本框 4"/>
          <p:cNvSpPr txBox="1"/>
          <p:nvPr/>
        </p:nvSpPr>
        <p:spPr>
          <a:xfrm>
            <a:off x="1568266" y="4416187"/>
            <a:ext cx="3989041" cy="369332"/>
          </a:xfrm>
          <a:prstGeom prst="rect">
            <a:avLst/>
          </a:prstGeom>
          <a:noFill/>
        </p:spPr>
        <p:txBody>
          <a:bodyPr wrap="none" rtlCol="0">
            <a:spAutoFit/>
          </a:bodyPr>
          <a:lstStyle/>
          <a:p>
            <a:r>
              <a:rPr lang="en-US" altLang="zh-CN" dirty="0" smtClean="0">
                <a:solidFill>
                  <a:srgbClr val="000000"/>
                </a:solidFill>
              </a:rPr>
              <a:t>2020110112 (Time window: 09Z-15Z)</a:t>
            </a:r>
            <a:endParaRPr lang="zh-CN" altLang="en-US" dirty="0">
              <a:solidFill>
                <a:srgbClr val="000000"/>
              </a:solidFill>
            </a:endParaRPr>
          </a:p>
        </p:txBody>
      </p:sp>
      <p:sp>
        <p:nvSpPr>
          <p:cNvPr id="6" name="文本框 5"/>
          <p:cNvSpPr txBox="1"/>
          <p:nvPr/>
        </p:nvSpPr>
        <p:spPr>
          <a:xfrm>
            <a:off x="2071909" y="565126"/>
            <a:ext cx="3121367" cy="369332"/>
          </a:xfrm>
          <a:prstGeom prst="rect">
            <a:avLst/>
          </a:prstGeom>
          <a:noFill/>
        </p:spPr>
        <p:txBody>
          <a:bodyPr wrap="none" rtlCol="0">
            <a:spAutoFit/>
          </a:bodyPr>
          <a:lstStyle/>
          <a:p>
            <a:r>
              <a:rPr lang="en-US" altLang="zh-CN" dirty="0" smtClean="0">
                <a:solidFill>
                  <a:srgbClr val="000000"/>
                </a:solidFill>
              </a:rPr>
              <a:t>QC_GSI(QC_UFO-QC_GSI)</a:t>
            </a:r>
            <a:endParaRPr lang="zh-CN" altLang="en-US" dirty="0">
              <a:solidFill>
                <a:srgbClr val="000000"/>
              </a:solidFill>
            </a:endParaRPr>
          </a:p>
        </p:txBody>
      </p:sp>
      <p:sp>
        <p:nvSpPr>
          <p:cNvPr id="10" name="文本框 9"/>
          <p:cNvSpPr txBox="1"/>
          <p:nvPr/>
        </p:nvSpPr>
        <p:spPr>
          <a:xfrm>
            <a:off x="7763456" y="1990873"/>
            <a:ext cx="671979" cy="369332"/>
          </a:xfrm>
          <a:prstGeom prst="rect">
            <a:avLst/>
          </a:prstGeom>
          <a:noFill/>
        </p:spPr>
        <p:txBody>
          <a:bodyPr wrap="none" rtlCol="0">
            <a:spAutoFit/>
          </a:bodyPr>
          <a:lstStyle/>
          <a:p>
            <a:r>
              <a:rPr lang="en-US" altLang="zh-CN" dirty="0" smtClean="0">
                <a:solidFill>
                  <a:srgbClr val="000000"/>
                </a:solidFill>
              </a:rPr>
              <a:t>UFO</a:t>
            </a:r>
            <a:endParaRPr lang="zh-CN" altLang="en-US" dirty="0">
              <a:solidFill>
                <a:srgbClr val="000000"/>
              </a:solidFill>
            </a:endParaRPr>
          </a:p>
        </p:txBody>
      </p:sp>
      <p:sp>
        <p:nvSpPr>
          <p:cNvPr id="11" name="文本框 10"/>
          <p:cNvSpPr txBox="1"/>
          <p:nvPr/>
        </p:nvSpPr>
        <p:spPr>
          <a:xfrm>
            <a:off x="7476227" y="5242021"/>
            <a:ext cx="1146468" cy="369332"/>
          </a:xfrm>
          <a:prstGeom prst="rect">
            <a:avLst/>
          </a:prstGeom>
          <a:noFill/>
        </p:spPr>
        <p:txBody>
          <a:bodyPr wrap="none" rtlCol="0">
            <a:spAutoFit/>
          </a:bodyPr>
          <a:lstStyle/>
          <a:p>
            <a:r>
              <a:rPr lang="en-US" altLang="zh-CN" dirty="0" smtClean="0">
                <a:solidFill>
                  <a:srgbClr val="000000"/>
                </a:solidFill>
              </a:rPr>
              <a:t>UFO-GSI</a:t>
            </a:r>
            <a:endParaRPr lang="zh-CN" altLang="en-US" dirty="0">
              <a:solidFill>
                <a:srgbClr val="000000"/>
              </a:solidFill>
            </a:endParaRPr>
          </a:p>
        </p:txBody>
      </p:sp>
      <p:sp>
        <p:nvSpPr>
          <p:cNvPr id="12" name="文本框 11"/>
          <p:cNvSpPr txBox="1"/>
          <p:nvPr/>
        </p:nvSpPr>
        <p:spPr>
          <a:xfrm>
            <a:off x="85160" y="4833777"/>
            <a:ext cx="8909234" cy="1754326"/>
          </a:xfrm>
          <a:prstGeom prst="rect">
            <a:avLst/>
          </a:prstGeom>
          <a:noFill/>
        </p:spPr>
        <p:txBody>
          <a:bodyPr wrap="none" rtlCol="0">
            <a:spAutoFit/>
          </a:bodyPr>
          <a:lstStyle/>
          <a:p>
            <a:r>
              <a:rPr lang="en-US" altLang="zh-CN" dirty="0">
                <a:solidFill>
                  <a:srgbClr val="000000"/>
                </a:solidFill>
              </a:rPr>
              <a:t>The surface check is using surface </a:t>
            </a:r>
            <a:r>
              <a:rPr lang="en-US" altLang="zh-CN" b="1" dirty="0">
                <a:solidFill>
                  <a:srgbClr val="FF0000"/>
                </a:solidFill>
              </a:rPr>
              <a:t>logical</a:t>
            </a:r>
            <a:r>
              <a:rPr lang="en-US" altLang="zh-CN" b="1" dirty="0">
                <a:solidFill>
                  <a:srgbClr val="000000"/>
                </a:solidFill>
              </a:rPr>
              <a:t> values</a:t>
            </a:r>
            <a:r>
              <a:rPr lang="en-US" altLang="zh-CN" dirty="0">
                <a:solidFill>
                  <a:srgbClr val="000000"/>
                </a:solidFill>
              </a:rPr>
              <a:t> in GSI:</a:t>
            </a:r>
            <a:endParaRPr lang="en-US" altLang="zh-CN" dirty="0" smtClean="0">
              <a:solidFill>
                <a:srgbClr val="000000"/>
              </a:solidFill>
            </a:endParaRPr>
          </a:p>
          <a:p>
            <a:r>
              <a:rPr lang="en-US" altLang="zh-CN" dirty="0" smtClean="0">
                <a:solidFill>
                  <a:srgbClr val="000000"/>
                </a:solidFill>
              </a:rPr>
              <a:t>The </a:t>
            </a:r>
            <a:r>
              <a:rPr lang="en-US" altLang="zh-CN" dirty="0">
                <a:solidFill>
                  <a:srgbClr val="000000"/>
                </a:solidFill>
              </a:rPr>
              <a:t>surface check is using </a:t>
            </a:r>
            <a:r>
              <a:rPr lang="en-US" altLang="zh-CN" b="1" dirty="0">
                <a:solidFill>
                  <a:srgbClr val="FF0000"/>
                </a:solidFill>
              </a:rPr>
              <a:t>float</a:t>
            </a:r>
            <a:r>
              <a:rPr lang="en-US" altLang="zh-CN" b="1" dirty="0">
                <a:solidFill>
                  <a:srgbClr val="000000"/>
                </a:solidFill>
              </a:rPr>
              <a:t> type </a:t>
            </a:r>
            <a:r>
              <a:rPr lang="en-US" altLang="zh-CN" b="1" dirty="0" smtClean="0">
                <a:solidFill>
                  <a:srgbClr val="000000"/>
                </a:solidFill>
              </a:rPr>
              <a:t>variables </a:t>
            </a:r>
            <a:r>
              <a:rPr lang="en-US" altLang="zh-CN" dirty="0">
                <a:solidFill>
                  <a:srgbClr val="000000"/>
                </a:solidFill>
              </a:rPr>
              <a:t>in UFO:</a:t>
            </a:r>
          </a:p>
          <a:p>
            <a:r>
              <a:rPr lang="en-US" altLang="zh-CN" dirty="0" err="1" smtClean="0">
                <a:solidFill>
                  <a:srgbClr val="000000"/>
                </a:solidFill>
              </a:rPr>
              <a:t>land_area_fraction</a:t>
            </a:r>
            <a:r>
              <a:rPr lang="en-US" altLang="zh-CN" dirty="0" smtClean="0">
                <a:solidFill>
                  <a:srgbClr val="000000"/>
                </a:solidFill>
              </a:rPr>
              <a:t> </a:t>
            </a:r>
            <a:r>
              <a:rPr lang="en-US" altLang="zh-CN" dirty="0">
                <a:solidFill>
                  <a:srgbClr val="000000"/>
                </a:solidFill>
              </a:rPr>
              <a:t>, </a:t>
            </a:r>
            <a:r>
              <a:rPr lang="en-US" altLang="zh-CN" dirty="0" err="1">
                <a:solidFill>
                  <a:srgbClr val="000000"/>
                </a:solidFill>
              </a:rPr>
              <a:t>water_area_</a:t>
            </a:r>
            <a:r>
              <a:rPr lang="en-US" altLang="zh-CN" b="1" dirty="0" err="1">
                <a:solidFill>
                  <a:srgbClr val="000000"/>
                </a:solidFill>
              </a:rPr>
              <a:t>fraction</a:t>
            </a:r>
            <a:r>
              <a:rPr lang="en-US" altLang="zh-CN" dirty="0">
                <a:solidFill>
                  <a:srgbClr val="000000"/>
                </a:solidFill>
              </a:rPr>
              <a:t> , </a:t>
            </a:r>
            <a:r>
              <a:rPr lang="en-US" altLang="zh-CN" dirty="0" err="1">
                <a:solidFill>
                  <a:srgbClr val="000000"/>
                </a:solidFill>
              </a:rPr>
              <a:t>surface_snow_area_fraction</a:t>
            </a:r>
            <a:endParaRPr lang="en-US" altLang="zh-CN" dirty="0" smtClean="0">
              <a:solidFill>
                <a:srgbClr val="000000"/>
              </a:solidFill>
            </a:endParaRPr>
          </a:p>
          <a:p>
            <a:r>
              <a:rPr lang="en-US" altLang="zh-CN" dirty="0" smtClean="0">
                <a:solidFill>
                  <a:srgbClr val="000000"/>
                </a:solidFill>
              </a:rPr>
              <a:t>and </a:t>
            </a:r>
            <a:r>
              <a:rPr lang="en-US" altLang="zh-CN" dirty="0" err="1">
                <a:solidFill>
                  <a:srgbClr val="000000"/>
                </a:solidFill>
              </a:rPr>
              <a:t>ice_area_fraction</a:t>
            </a:r>
            <a:r>
              <a:rPr lang="en-US" altLang="zh-CN" dirty="0">
                <a:solidFill>
                  <a:srgbClr val="000000"/>
                </a:solidFill>
              </a:rPr>
              <a:t> of </a:t>
            </a:r>
            <a:r>
              <a:rPr lang="en-US" altLang="zh-CN" b="1" dirty="0" err="1">
                <a:solidFill>
                  <a:srgbClr val="000000"/>
                </a:solidFill>
              </a:rPr>
              <a:t>geoval</a:t>
            </a:r>
            <a:r>
              <a:rPr lang="en-US" altLang="zh-CN" dirty="0">
                <a:solidFill>
                  <a:srgbClr val="000000"/>
                </a:solidFill>
              </a:rPr>
              <a:t> for </a:t>
            </a:r>
            <a:r>
              <a:rPr lang="en-US" altLang="zh-CN" dirty="0" smtClean="0">
                <a:solidFill>
                  <a:srgbClr val="000000"/>
                </a:solidFill>
              </a:rPr>
              <a:t>surface </a:t>
            </a:r>
            <a:r>
              <a:rPr lang="en-US" altLang="zh-CN" dirty="0">
                <a:solidFill>
                  <a:srgbClr val="000000"/>
                </a:solidFill>
              </a:rPr>
              <a:t>check.</a:t>
            </a:r>
            <a:br>
              <a:rPr lang="en-US" altLang="zh-CN" dirty="0">
                <a:solidFill>
                  <a:srgbClr val="000000"/>
                </a:solidFill>
              </a:rPr>
            </a:br>
            <a:r>
              <a:rPr lang="en-US" altLang="zh-CN" b="1" dirty="0" smtClean="0">
                <a:solidFill>
                  <a:srgbClr val="000000"/>
                </a:solidFill>
              </a:rPr>
              <a:t>32</a:t>
            </a:r>
            <a:r>
              <a:rPr lang="en-US" altLang="zh-CN" dirty="0" smtClean="0">
                <a:solidFill>
                  <a:srgbClr val="000000"/>
                </a:solidFill>
              </a:rPr>
              <a:t> </a:t>
            </a:r>
            <a:r>
              <a:rPr lang="en-US" altLang="zh-CN" dirty="0">
                <a:solidFill>
                  <a:srgbClr val="000000"/>
                </a:solidFill>
              </a:rPr>
              <a:t>observations of </a:t>
            </a:r>
            <a:r>
              <a:rPr lang="en-US" altLang="zh-CN" dirty="0" err="1">
                <a:solidFill>
                  <a:srgbClr val="000000"/>
                </a:solidFill>
              </a:rPr>
              <a:t>severi</a:t>
            </a:r>
            <a:r>
              <a:rPr lang="en-US" altLang="zh-CN" dirty="0">
                <a:solidFill>
                  <a:srgbClr val="000000"/>
                </a:solidFill>
              </a:rPr>
              <a:t> ch5 (2020110112) are blacklisted in </a:t>
            </a:r>
            <a:r>
              <a:rPr lang="en-US" altLang="zh-CN" dirty="0" smtClean="0">
                <a:solidFill>
                  <a:srgbClr val="000000"/>
                </a:solidFill>
              </a:rPr>
              <a:t>GSI </a:t>
            </a:r>
            <a:r>
              <a:rPr lang="en-US" altLang="zh-CN" dirty="0" err="1" smtClean="0">
                <a:solidFill>
                  <a:srgbClr val="000000"/>
                </a:solidFill>
              </a:rPr>
              <a:t>ifail_surface_qc</a:t>
            </a:r>
            <a:r>
              <a:rPr lang="en-US" altLang="zh-CN" dirty="0" smtClean="0">
                <a:solidFill>
                  <a:srgbClr val="000000"/>
                </a:solidFill>
              </a:rPr>
              <a:t>(5).</a:t>
            </a:r>
            <a:br>
              <a:rPr lang="en-US" altLang="zh-CN" dirty="0" smtClean="0">
                <a:solidFill>
                  <a:srgbClr val="000000"/>
                </a:solidFill>
              </a:rPr>
            </a:br>
            <a:r>
              <a:rPr lang="en-US" altLang="zh-CN" b="1" dirty="0" smtClean="0">
                <a:solidFill>
                  <a:srgbClr val="000000"/>
                </a:solidFill>
              </a:rPr>
              <a:t>25</a:t>
            </a:r>
            <a:r>
              <a:rPr lang="en-US" altLang="zh-CN" dirty="0" smtClean="0">
                <a:solidFill>
                  <a:srgbClr val="000000"/>
                </a:solidFill>
              </a:rPr>
              <a:t> </a:t>
            </a:r>
            <a:r>
              <a:rPr lang="en-US" altLang="zh-CN" dirty="0">
                <a:solidFill>
                  <a:srgbClr val="000000"/>
                </a:solidFill>
              </a:rPr>
              <a:t>observations of </a:t>
            </a:r>
            <a:r>
              <a:rPr lang="en-US" altLang="zh-CN" dirty="0" err="1">
                <a:solidFill>
                  <a:srgbClr val="000000"/>
                </a:solidFill>
              </a:rPr>
              <a:t>severi</a:t>
            </a:r>
            <a:r>
              <a:rPr lang="en-US" altLang="zh-CN" dirty="0">
                <a:solidFill>
                  <a:srgbClr val="000000"/>
                </a:solidFill>
              </a:rPr>
              <a:t> ch5 (2020110112) are blacklisted in </a:t>
            </a:r>
            <a:r>
              <a:rPr lang="en-US" altLang="zh-CN" dirty="0" smtClean="0">
                <a:solidFill>
                  <a:srgbClr val="000000"/>
                </a:solidFill>
              </a:rPr>
              <a:t>UFO.</a:t>
            </a:r>
            <a:endParaRPr lang="zh-CN" altLang="en-US" dirty="0">
              <a:solidFill>
                <a:srgbClr val="000000"/>
              </a:solidFill>
            </a:endParaRPr>
          </a:p>
        </p:txBody>
      </p:sp>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82566" y="184714"/>
            <a:ext cx="7173527" cy="3586763"/>
          </a:xfrm>
          <a:prstGeom prst="rect">
            <a:avLst/>
          </a:prstGeom>
        </p:spPr>
      </p:pic>
      <p:sp>
        <p:nvSpPr>
          <p:cNvPr id="4" name="标题 3"/>
          <p:cNvSpPr>
            <a:spLocks noGrp="1"/>
          </p:cNvSpPr>
          <p:nvPr>
            <p:ph type="title"/>
          </p:nvPr>
        </p:nvSpPr>
        <p:spPr>
          <a:xfrm>
            <a:off x="0" y="-103450"/>
            <a:ext cx="10938293" cy="708025"/>
          </a:xfrm>
        </p:spPr>
        <p:txBody>
          <a:bodyPr/>
          <a:lstStyle/>
          <a:p>
            <a:r>
              <a:rPr lang="en-US" altLang="zh-CN" dirty="0" smtClean="0"/>
              <a:t>Replication of GSI radiance in UFO: SEVIRI/Meteosat-11</a:t>
            </a:r>
            <a:endParaRPr lang="zh-CN" altLang="en-US" dirty="0"/>
          </a:p>
        </p:txBody>
      </p:sp>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8843" y="934458"/>
            <a:ext cx="6303034" cy="3545456"/>
          </a:xfrm>
          <a:prstGeom prst="rect">
            <a:avLst/>
          </a:prstGeom>
        </p:spPr>
      </p:pic>
      <p:sp>
        <p:nvSpPr>
          <p:cNvPr id="2" name="矩形 1"/>
          <p:cNvSpPr/>
          <p:nvPr/>
        </p:nvSpPr>
        <p:spPr>
          <a:xfrm>
            <a:off x="3164095" y="6488668"/>
            <a:ext cx="5211683" cy="646331"/>
          </a:xfrm>
          <a:prstGeom prst="rect">
            <a:avLst/>
          </a:prstGeom>
        </p:spPr>
        <p:txBody>
          <a:bodyPr wrap="none">
            <a:spAutoFit/>
          </a:bodyPr>
          <a:lstStyle/>
          <a:p>
            <a:r>
              <a:rPr lang="en-US" altLang="zh-CN" dirty="0">
                <a:solidFill>
                  <a:srgbClr val="000000"/>
                </a:solidFill>
                <a:hlinkClick r:id="rId6"/>
              </a:rPr>
              <a:t>https://</a:t>
            </a:r>
            <a:r>
              <a:rPr lang="en-US" altLang="zh-CN" dirty="0" smtClean="0">
                <a:solidFill>
                  <a:srgbClr val="000000"/>
                </a:solidFill>
                <a:hlinkClick r:id="rId6"/>
              </a:rPr>
              <a:t>github.com/JCSDA-internal/ufo/issues/576</a:t>
            </a:r>
            <a:endParaRPr lang="en-US" altLang="zh-CN" dirty="0" smtClean="0">
              <a:solidFill>
                <a:srgbClr val="000000"/>
              </a:solidFill>
            </a:endParaRPr>
          </a:p>
          <a:p>
            <a:endParaRPr lang="zh-CN" altLang="en-US" dirty="0">
              <a:solidFill>
                <a:srgbClr val="000000"/>
              </a:solidFill>
            </a:endParaRPr>
          </a:p>
        </p:txBody>
      </p:sp>
    </p:spTree>
    <p:extLst>
      <p:ext uri="{BB962C8B-B14F-4D97-AF65-F5344CB8AC3E}">
        <p14:creationId xmlns:p14="http://schemas.microsoft.com/office/powerpoint/2010/main" val="3688810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标题 3"/>
          <p:cNvSpPr>
            <a:spLocks noGrp="1"/>
          </p:cNvSpPr>
          <p:nvPr>
            <p:ph type="title"/>
          </p:nvPr>
        </p:nvSpPr>
        <p:spPr>
          <a:xfrm>
            <a:off x="160178" y="-17644"/>
            <a:ext cx="10938293" cy="708025"/>
          </a:xfrm>
        </p:spPr>
        <p:txBody>
          <a:bodyPr/>
          <a:lstStyle/>
          <a:p>
            <a:r>
              <a:rPr lang="en-US" altLang="zh-CN" dirty="0" smtClean="0"/>
              <a:t>Replication of GSI radiance in UFO: AMSU-A/NOAA-19</a:t>
            </a:r>
            <a:endParaRPr lang="zh-CN" altLang="en-US" dirty="0"/>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775" y="964807"/>
            <a:ext cx="10336696" cy="5814390"/>
          </a:xfrm>
          <a:prstGeom prst="rect">
            <a:avLst/>
          </a:prstGeom>
        </p:spPr>
      </p:pic>
      <p:sp>
        <p:nvSpPr>
          <p:cNvPr id="5" name="文本框 4"/>
          <p:cNvSpPr txBox="1"/>
          <p:nvPr/>
        </p:nvSpPr>
        <p:spPr>
          <a:xfrm>
            <a:off x="4401615" y="6409865"/>
            <a:ext cx="3989041" cy="369332"/>
          </a:xfrm>
          <a:prstGeom prst="rect">
            <a:avLst/>
          </a:prstGeom>
          <a:noFill/>
        </p:spPr>
        <p:txBody>
          <a:bodyPr wrap="none" rtlCol="0">
            <a:spAutoFit/>
          </a:bodyPr>
          <a:lstStyle/>
          <a:p>
            <a:r>
              <a:rPr lang="en-US" altLang="zh-CN" dirty="0" smtClean="0"/>
              <a:t>2020110112 (Time window: 09Z-15Z)</a:t>
            </a:r>
            <a:endParaRPr lang="zh-CN" altLang="en-US" dirty="0"/>
          </a:p>
        </p:txBody>
      </p:sp>
      <p:sp>
        <p:nvSpPr>
          <p:cNvPr id="6" name="文本框 5"/>
          <p:cNvSpPr txBox="1"/>
          <p:nvPr/>
        </p:nvSpPr>
        <p:spPr>
          <a:xfrm>
            <a:off x="4818280" y="780141"/>
            <a:ext cx="3121367" cy="369332"/>
          </a:xfrm>
          <a:prstGeom prst="rect">
            <a:avLst/>
          </a:prstGeom>
          <a:solidFill>
            <a:schemeClr val="accent1">
              <a:lumMod val="20000"/>
              <a:lumOff val="80000"/>
            </a:schemeClr>
          </a:solidFill>
        </p:spPr>
        <p:txBody>
          <a:bodyPr wrap="none" rtlCol="0">
            <a:spAutoFit/>
          </a:bodyPr>
          <a:lstStyle/>
          <a:p>
            <a:r>
              <a:rPr lang="en-US" altLang="zh-CN" dirty="0" smtClean="0"/>
              <a:t>QC_GSI(QC_GSI-QC_UFO)</a:t>
            </a:r>
            <a:endParaRPr lang="zh-CN" altLang="en-US" dirty="0"/>
          </a:p>
        </p:txBody>
      </p:sp>
    </p:spTree>
    <p:extLst>
      <p:ext uri="{BB962C8B-B14F-4D97-AF65-F5344CB8AC3E}">
        <p14:creationId xmlns:p14="http://schemas.microsoft.com/office/powerpoint/2010/main" val="313882498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60178" y="-17644"/>
            <a:ext cx="10938293" cy="708025"/>
          </a:xfrm>
        </p:spPr>
        <p:txBody>
          <a:bodyPr/>
          <a:lstStyle/>
          <a:p>
            <a:r>
              <a:rPr lang="en-US" altLang="zh-CN" dirty="0" smtClean="0"/>
              <a:t>Replication of GSI radiance in UFO: AMSU-A</a:t>
            </a:r>
            <a:endParaRPr lang="zh-CN" altLang="en-US" dirty="0"/>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8598" y="685502"/>
            <a:ext cx="5486665" cy="3086249"/>
          </a:xfrm>
          <a:prstGeom prst="rect">
            <a:avLst/>
          </a:prstGeom>
        </p:spPr>
      </p:pic>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78001" y="685502"/>
            <a:ext cx="5486665" cy="3086249"/>
          </a:xfrm>
          <a:prstGeom prst="rect">
            <a:avLst/>
          </a:prstGeom>
        </p:spPr>
      </p:pic>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8598" y="3771751"/>
            <a:ext cx="5486665" cy="3086249"/>
          </a:xfrm>
          <a:prstGeom prst="rect">
            <a:avLst/>
          </a:prstGeom>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78000" y="3771750"/>
            <a:ext cx="5486665" cy="3086249"/>
          </a:xfrm>
          <a:prstGeom prst="rect">
            <a:avLst/>
          </a:prstGeom>
        </p:spPr>
      </p:pic>
      <p:sp>
        <p:nvSpPr>
          <p:cNvPr id="14" name="文本框 13"/>
          <p:cNvSpPr txBox="1"/>
          <p:nvPr/>
        </p:nvSpPr>
        <p:spPr>
          <a:xfrm>
            <a:off x="2854897" y="3434453"/>
            <a:ext cx="1172116" cy="369332"/>
          </a:xfrm>
          <a:prstGeom prst="rect">
            <a:avLst/>
          </a:prstGeom>
          <a:solidFill>
            <a:schemeClr val="accent1">
              <a:lumMod val="40000"/>
              <a:lumOff val="60000"/>
            </a:schemeClr>
          </a:solidFill>
        </p:spPr>
        <p:txBody>
          <a:bodyPr wrap="none" rtlCol="0">
            <a:spAutoFit/>
          </a:bodyPr>
          <a:lstStyle/>
          <a:p>
            <a:r>
              <a:rPr lang="en-US" altLang="zh-CN" dirty="0" smtClean="0"/>
              <a:t>NOAA-15</a:t>
            </a:r>
            <a:endParaRPr lang="zh-CN" altLang="en-US" dirty="0"/>
          </a:p>
        </p:txBody>
      </p:sp>
      <p:sp>
        <p:nvSpPr>
          <p:cNvPr id="15" name="文本框 14"/>
          <p:cNvSpPr txBox="1"/>
          <p:nvPr/>
        </p:nvSpPr>
        <p:spPr>
          <a:xfrm>
            <a:off x="8631898" y="3414858"/>
            <a:ext cx="1172116" cy="369332"/>
          </a:xfrm>
          <a:prstGeom prst="rect">
            <a:avLst/>
          </a:prstGeom>
          <a:solidFill>
            <a:schemeClr val="accent1">
              <a:lumMod val="40000"/>
              <a:lumOff val="60000"/>
            </a:schemeClr>
          </a:solidFill>
        </p:spPr>
        <p:txBody>
          <a:bodyPr wrap="none" rtlCol="0">
            <a:spAutoFit/>
          </a:bodyPr>
          <a:lstStyle/>
          <a:p>
            <a:r>
              <a:rPr lang="en-US" altLang="zh-CN" dirty="0" smtClean="0"/>
              <a:t>NOAA-18</a:t>
            </a:r>
            <a:endParaRPr lang="zh-CN" altLang="en-US" dirty="0"/>
          </a:p>
        </p:txBody>
      </p:sp>
      <p:sp>
        <p:nvSpPr>
          <p:cNvPr id="16" name="文本框 15"/>
          <p:cNvSpPr txBox="1"/>
          <p:nvPr/>
        </p:nvSpPr>
        <p:spPr>
          <a:xfrm>
            <a:off x="2854897" y="6515823"/>
            <a:ext cx="1172116" cy="369332"/>
          </a:xfrm>
          <a:prstGeom prst="rect">
            <a:avLst/>
          </a:prstGeom>
          <a:solidFill>
            <a:schemeClr val="accent1">
              <a:lumMod val="40000"/>
              <a:lumOff val="60000"/>
            </a:schemeClr>
          </a:solidFill>
        </p:spPr>
        <p:txBody>
          <a:bodyPr wrap="none" rtlCol="0">
            <a:spAutoFit/>
          </a:bodyPr>
          <a:lstStyle/>
          <a:p>
            <a:r>
              <a:rPr lang="en-US" altLang="zh-CN" dirty="0" smtClean="0"/>
              <a:t>NOAA-19</a:t>
            </a:r>
            <a:endParaRPr lang="zh-CN" altLang="en-US" dirty="0"/>
          </a:p>
        </p:txBody>
      </p:sp>
      <p:sp>
        <p:nvSpPr>
          <p:cNvPr id="17" name="文本框 16"/>
          <p:cNvSpPr txBox="1"/>
          <p:nvPr/>
        </p:nvSpPr>
        <p:spPr>
          <a:xfrm>
            <a:off x="8497749" y="6508667"/>
            <a:ext cx="1232069" cy="369332"/>
          </a:xfrm>
          <a:prstGeom prst="rect">
            <a:avLst/>
          </a:prstGeom>
          <a:solidFill>
            <a:schemeClr val="accent1">
              <a:lumMod val="40000"/>
              <a:lumOff val="60000"/>
            </a:schemeClr>
          </a:solidFill>
        </p:spPr>
        <p:txBody>
          <a:bodyPr wrap="none" rtlCol="0">
            <a:spAutoFit/>
          </a:bodyPr>
          <a:lstStyle/>
          <a:p>
            <a:r>
              <a:rPr lang="en-US" altLang="zh-CN" dirty="0" smtClean="0"/>
              <a:t>METOP-A</a:t>
            </a:r>
            <a:endParaRPr lang="zh-CN" altLang="en-US" dirty="0"/>
          </a:p>
        </p:txBody>
      </p:sp>
    </p:spTree>
    <p:extLst>
      <p:ext uri="{BB962C8B-B14F-4D97-AF65-F5344CB8AC3E}">
        <p14:creationId xmlns:p14="http://schemas.microsoft.com/office/powerpoint/2010/main" val="219535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1_hw_clean_blu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Committe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ommitte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ommitte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ommitte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mmitte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ommitte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ommitte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et Office PowerPoint Templat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Helvetica Light"/>
        <a:cs typeface="Helvetica Light"/>
      </a:majorFont>
      <a:minorFont>
        <a:latin typeface="Arial"/>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6"/>
        </a:lnRef>
        <a:fillRef idx="1">
          <a:schemeClr val="lt1"/>
        </a:fillRef>
        <a:effectRef idx="0">
          <a:schemeClr val="accent6"/>
        </a:effectRef>
        <a:fontRef idx="minor">
          <a:schemeClr val="dk1"/>
        </a:fontRef>
      </a:style>
    </a:spDef>
    <a:lnDef>
      <a:spPr/>
      <a:bodyPr/>
      <a:lstStyle/>
      <a:style>
        <a:lnRef idx="1">
          <a:schemeClr val="dk1"/>
        </a:lnRef>
        <a:fillRef idx="0">
          <a:schemeClr val="dk1"/>
        </a:fillRef>
        <a:effectRef idx="0">
          <a:schemeClr val="dk1"/>
        </a:effectRef>
        <a:fontRef idx="minor">
          <a:schemeClr val="tx1"/>
        </a:fontRef>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dirty="0" smtClean="0">
            <a:ln>
              <a:noFill/>
            </a:ln>
            <a:solidFill>
              <a:schemeClr val="tx1"/>
            </a:solidFill>
            <a:effectLst/>
            <a:uFillTx/>
            <a:latin typeface="+mn-lt"/>
            <a:ea typeface="+mn-ea"/>
            <a:cs typeface="+mn-cs"/>
            <a:sym typeface="Helvetica Light"/>
          </a:defRPr>
        </a:def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1 Met Office PowerPoint Template" id="{C1529BFE-1066-4FB4-8575-12DBC2501276}" vid="{734F79A0-1392-43D2-AC26-63C76F6D731B}"/>
    </a:ext>
  </a:extLst>
</a:theme>
</file>

<file path=ppt/theme/theme3.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themeOverride>
</file>

<file path=docProps/app.xml><?xml version="1.0" encoding="utf-8"?>
<Properties xmlns="http://schemas.openxmlformats.org/officeDocument/2006/extended-properties" xmlns:vt="http://schemas.openxmlformats.org/officeDocument/2006/docPropsVTypes">
  <TotalTime>1353</TotalTime>
  <Words>486</Words>
  <Application>Microsoft Office PowerPoint</Application>
  <PresentationFormat>宽屏</PresentationFormat>
  <Paragraphs>115</Paragraphs>
  <Slides>14</Slides>
  <Notes>5</Notes>
  <HiddenSlides>0</HiddenSlides>
  <MMClips>0</MMClips>
  <ScaleCrop>false</ScaleCrop>
  <HeadingPairs>
    <vt:vector size="8" baseType="variant">
      <vt:variant>
        <vt:lpstr>已用的字体</vt:lpstr>
      </vt:variant>
      <vt:variant>
        <vt:i4>9</vt:i4>
      </vt:variant>
      <vt:variant>
        <vt:lpstr>主题</vt:lpstr>
      </vt:variant>
      <vt:variant>
        <vt:i4>4</vt:i4>
      </vt:variant>
      <vt:variant>
        <vt:lpstr>嵌入 OLE 服务器</vt:lpstr>
      </vt:variant>
      <vt:variant>
        <vt:i4>1</vt:i4>
      </vt:variant>
      <vt:variant>
        <vt:lpstr>幻灯片标题</vt:lpstr>
      </vt:variant>
      <vt:variant>
        <vt:i4>14</vt:i4>
      </vt:variant>
    </vt:vector>
  </HeadingPairs>
  <TitlesOfParts>
    <vt:vector size="28" baseType="lpstr">
      <vt:lpstr>-apple-system</vt:lpstr>
      <vt:lpstr>Helvetica Light</vt:lpstr>
      <vt:lpstr>黑体</vt:lpstr>
      <vt:lpstr>宋体</vt:lpstr>
      <vt:lpstr>Arial</vt:lpstr>
      <vt:lpstr>Arial Black</vt:lpstr>
      <vt:lpstr>Calibri</vt:lpstr>
      <vt:lpstr>Times New Roman</vt:lpstr>
      <vt:lpstr>Wingdings</vt:lpstr>
      <vt:lpstr>1_hw_clean_blue</vt:lpstr>
      <vt:lpstr>Met Office PowerPoint Template</vt:lpstr>
      <vt:lpstr>1_Office Theme</vt:lpstr>
      <vt:lpstr>Simple Light</vt:lpstr>
      <vt:lpstr>Equation</vt:lpstr>
      <vt:lpstr>Development and validation of UFO radiance</vt:lpstr>
      <vt:lpstr>Outline</vt:lpstr>
      <vt:lpstr>UFO radiance: progress toward meeting EMC requirements for replicating GSI v16 capability using NC_DIAG(obs and geoval) </vt:lpstr>
      <vt:lpstr>UFO QC flags</vt:lpstr>
      <vt:lpstr>GSI QC flags</vt:lpstr>
      <vt:lpstr>Development of UFO radiance HoFx, BC and QC for SEVIRI CSR:  a simple case</vt:lpstr>
      <vt:lpstr>Replication of GSI radiance in UFO: SEVIRI/Meteosat-11</vt:lpstr>
      <vt:lpstr>Replication of GSI radiance in UFO: AMSU-A/NOAA-19</vt:lpstr>
      <vt:lpstr>Replication of GSI radiance in UFO: AMSU-A</vt:lpstr>
      <vt:lpstr>Replication of GSI radiance in UFO: ATMS/N20</vt:lpstr>
      <vt:lpstr>What do you find ?</vt:lpstr>
      <vt:lpstr>Met Office progress towards ATMS Processing</vt:lpstr>
      <vt:lpstr>Summary</vt:lpstr>
      <vt:lpstr>Monitoring</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NTKO</dc:creator>
  <cp:lastModifiedBy>NTKO</cp:lastModifiedBy>
  <cp:revision>70</cp:revision>
  <dcterms:created xsi:type="dcterms:W3CDTF">2021-01-19T17:32:09Z</dcterms:created>
  <dcterms:modified xsi:type="dcterms:W3CDTF">2021-01-21T15:38:46Z</dcterms:modified>
</cp:coreProperties>
</file>