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08" r:id="rId2"/>
    <p:sldId id="309" r:id="rId3"/>
    <p:sldId id="30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4"/>
    <p:restoredTop sz="81032"/>
  </p:normalViewPr>
  <p:slideViewPr>
    <p:cSldViewPr snapToGrid="0" snapToObjects="1">
      <p:cViewPr varScale="1">
        <p:scale>
          <a:sx n="79" d="100"/>
          <a:sy n="79" d="100"/>
        </p:scale>
        <p:origin x="24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C91B9-5F81-AF43-B24D-84A86C2243BA}" type="datetimeFigureOut">
              <a:rPr lang="en-US" smtClean="0"/>
              <a:t>3/8/21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7C7D6-0C0B-924C-9CD7-B291C522D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15, 130, 1400 nm</a:t>
            </a:r>
          </a:p>
          <a:p>
            <a:r>
              <a:rPr lang="en-US" sz="1200" dirty="0"/>
              <a:t>Std: 1.7, 2.0, 2.2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7C7D6-0C0B-924C-9CD7-B291C522D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13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About 15, 130, 1400 nm</a:t>
            </a:r>
          </a:p>
          <a:p>
            <a:r>
              <a:rPr lang="en-US" sz="1200" dirty="0"/>
              <a:t>Std: 1.7, 2.0, 2.2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7C7D6-0C0B-924C-9CD7-B291C522D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2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91866-31B7-414A-B0FB-377D4C9D15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62B5ED-134F-DC4D-8D6F-10A724A6F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ACD45-7DB0-CC4F-8AA7-79BA33E7E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39AA1-1C87-844D-B2E6-BA37BB6FB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EBC6F-36C0-2A4E-B973-67FC2DF8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3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72652-FFE4-964B-A2CE-60C4455A5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F365E2-DD83-3A4C-9403-7B4EF277C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92A80-F091-3947-8E9E-16D4887F8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D6A4A-D90C-9545-90CD-57B4A5191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1CC4A-3D47-F945-8EAA-CC93809CD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B217ED-7EF4-3945-AA31-9AC81D9C90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7B16F-F2C8-7241-B050-F365EB7705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D8058-A428-E64F-A5EF-AA0E79E74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AB01E-20E9-0542-A3E1-63856E6C7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80EED-F7E0-8245-B0AF-A5C1D14D5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6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D47CA-3F1F-1F47-B3BB-CA5773BF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76591-3EB6-D84F-B2B4-BC8E0B670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1F417-E06F-444F-89DE-E3F2FA972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2CF99-7E4F-534E-98A3-0722E2357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C1DC6-9477-4D46-B176-924502A9D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1849A-F58B-5C48-ABCF-B52C90B36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25404-A4AB-4941-AD52-0A0AB6AE0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FE7DF-2A6E-BF42-B1A5-5ED72313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11D4F-58AC-D14E-8759-570F051C2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D89E8-E678-564B-A067-0F7B19E3A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E0DB9-FC6F-3447-B7A6-695DEFF5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0C015-96F9-784E-BBFA-91942D4AC1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C44834-B135-5341-B5A3-A7DF71A83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A66C3-EEDE-DE44-B3B5-236D3D15A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3B814-8717-B44E-A350-982C0E2D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867C0B-6E86-7441-A1DF-77DA721E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4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70190-FA17-7642-B0BB-FA7D25F62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F73F0-BFD7-D943-9F57-465412AA6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2C0EE4-2B98-624C-AB30-305C59D3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6A04BC-0EB3-F449-8779-A8BE292750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0CE88D-5590-9746-BA0D-37FC6F29CE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3EED4-583A-E349-852F-303D2A6D9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0366E-5EA0-724B-87EC-F477914EA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15DB83-1AFC-2444-AAD5-7CD5D92A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478DC-E330-2240-ABC7-332A16679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B2003-47EC-E141-8466-CFEA23A12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76C90-35AC-2249-A043-347B4BDC4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2ADF7-CE00-BA49-ADDF-9E38436D4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0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ED73FD-B67D-C641-A199-30F4FBB08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6D36BA-D310-D144-9F81-EB200420B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A8D80-180E-F748-A284-7E0B29E5B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5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13256-42EB-4143-9D51-64AF48A54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B4C4-88A6-C146-803A-B9F4A04E4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11546-F46E-F84F-A363-CCEE83B05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4D0F4-E089-BD49-AE3D-779F9A715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94BF8F-ED1E-4641-BCE9-9C08A4950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4E34F3-B510-3542-B893-7704D5E3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90DA3-164D-D74F-8E9B-AF18E0AA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2AE955-1CF6-5943-96FD-1F691A61C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BCF551-5DF7-5142-B0F0-B44448737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0CA96-6B70-8A47-B781-8F7320C9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9DA8F-C575-8B4F-B034-55D14D968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7E892-2B24-454C-AE66-337E82D98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7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69DAF8-9B80-0242-B8B6-D58CF82C2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9C3DF-E02D-874F-A487-FCBD265D6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07D6D-9606-B54F-901D-5B571A883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575F-2A10-264C-9882-5DFA7242A11E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C77FA-6447-6A4C-930B-2968B8219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4829E-C896-AF41-A4AD-86E76D286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A2147-6F41-004F-AD68-637C17DDE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2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92FFC-A73F-3940-8E14-57AC7ED28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" y="17957"/>
            <a:ext cx="11868814" cy="650464"/>
          </a:xfrm>
        </p:spPr>
        <p:txBody>
          <a:bodyPr>
            <a:normAutofit fontScale="90000"/>
          </a:bodyPr>
          <a:lstStyle/>
          <a:p>
            <a:r>
              <a:rPr lang="en-US" dirty="0"/>
              <a:t>Mass Extinction Coefficients at Wavelength 550nm </a:t>
            </a:r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18C81930-2B17-6049-A210-A9D887E27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1679" y="737807"/>
            <a:ext cx="3346546" cy="3017520"/>
          </a:xfr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00AFBC3-52AF-4343-B1EA-8DA307F37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527" y="737807"/>
            <a:ext cx="3341752" cy="30175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655B8B9-EA20-C147-BFFD-45680AA2E3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0078" y="664972"/>
            <a:ext cx="3395259" cy="301752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7EE004-B271-C44A-9FA1-3FC924362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3843" y="3840480"/>
            <a:ext cx="3356665" cy="30175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A53783-1D1D-FB45-A04F-01D68A271E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2761" y="3854840"/>
            <a:ext cx="3370727" cy="30175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B1D62E-8B92-E545-827F-35577D82A2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3750" y="3840480"/>
            <a:ext cx="3337888" cy="301752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C945A9D-3797-424B-AA35-1CF2ACC44EB0}"/>
              </a:ext>
            </a:extLst>
          </p:cNvPr>
          <p:cNvSpPr txBox="1"/>
          <p:nvPr/>
        </p:nvSpPr>
        <p:spPr>
          <a:xfrm>
            <a:off x="-11369" y="737807"/>
            <a:ext cx="1865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CMAQ-LUT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F43A51-82E1-E44C-B8EF-E073934A062D}"/>
              </a:ext>
            </a:extLst>
          </p:cNvPr>
          <p:cNvSpPr txBox="1"/>
          <p:nvPr/>
        </p:nvSpPr>
        <p:spPr>
          <a:xfrm>
            <a:off x="2495227" y="2340244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DE7268-0850-5149-9F86-48AC62A62A6A}"/>
              </a:ext>
            </a:extLst>
          </p:cNvPr>
          <p:cNvSpPr txBox="1"/>
          <p:nvPr/>
        </p:nvSpPr>
        <p:spPr>
          <a:xfrm>
            <a:off x="3164952" y="1877235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B098F2-B4B2-AA47-821D-E97A1D5879A3}"/>
              </a:ext>
            </a:extLst>
          </p:cNvPr>
          <p:cNvSpPr txBox="1"/>
          <p:nvPr/>
        </p:nvSpPr>
        <p:spPr>
          <a:xfrm>
            <a:off x="3817704" y="1539526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2661831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4A20-5347-2741-A3D8-DA210D709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8964"/>
            <a:ext cx="10515600" cy="1325563"/>
          </a:xfrm>
        </p:spPr>
        <p:txBody>
          <a:bodyPr/>
          <a:lstStyle/>
          <a:p>
            <a:r>
              <a:rPr lang="en-US" dirty="0"/>
              <a:t>Mass Coefficient in Reconstruction Method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572C2C-095E-074C-8924-23D166E46ED6}"/>
              </a:ext>
            </a:extLst>
          </p:cNvPr>
          <p:cNvSpPr/>
          <p:nvPr/>
        </p:nvSpPr>
        <p:spPr>
          <a:xfrm>
            <a:off x="838199" y="5423473"/>
            <a:ext cx="10515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Kumar, R.,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Delle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Monache, L.,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Bresch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, J.,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Saide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, P. E., Tang, Y., Liu, Z., …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Djalalova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, I. (2019). Toward improving short‐term predictions of fine particulate matter over the United States via assimilation of satellite aerosol optical depth retrievals. Journal Of Geophysical Research: Atmospheres, 124, 2753-2773. doi:10.1029/2018JD029009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C7854D-6858-C04F-A93C-A01D95F42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60" y="1987797"/>
            <a:ext cx="10355827" cy="211549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9D39CB-5B5A-124A-B8B4-1B764015980B}"/>
              </a:ext>
            </a:extLst>
          </p:cNvPr>
          <p:cNvCxnSpPr>
            <a:cxnSpLocks/>
          </p:cNvCxnSpPr>
          <p:nvPr/>
        </p:nvCxnSpPr>
        <p:spPr>
          <a:xfrm>
            <a:off x="2241755" y="3318387"/>
            <a:ext cx="616745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E4095C-FAEC-2D41-8B0B-F673ED638406}"/>
              </a:ext>
            </a:extLst>
          </p:cNvPr>
          <p:cNvCxnSpPr>
            <a:cxnSpLocks/>
          </p:cNvCxnSpPr>
          <p:nvPr/>
        </p:nvCxnSpPr>
        <p:spPr>
          <a:xfrm>
            <a:off x="2410484" y="3960644"/>
            <a:ext cx="309224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029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92FFC-A73F-3940-8E14-57AC7ED28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" y="17957"/>
            <a:ext cx="11868814" cy="650464"/>
          </a:xfrm>
        </p:spPr>
        <p:txBody>
          <a:bodyPr>
            <a:normAutofit fontScale="90000"/>
          </a:bodyPr>
          <a:lstStyle/>
          <a:p>
            <a:r>
              <a:rPr lang="en-US" dirty="0"/>
              <a:t>Mass Extinction Coefficients at Wavelength 550nm </a:t>
            </a:r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18C81930-2B17-6049-A210-A9D887E27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1679" y="737807"/>
            <a:ext cx="3346546" cy="3017520"/>
          </a:xfr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00AFBC3-52AF-4343-B1EA-8DA307F37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527" y="737807"/>
            <a:ext cx="3341752" cy="30175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655B8B9-EA20-C147-BFFD-45680AA2E3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0078" y="664972"/>
            <a:ext cx="3395259" cy="301752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7EE004-B271-C44A-9FA1-3FC924362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3843" y="3840480"/>
            <a:ext cx="3356665" cy="30175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A53783-1D1D-FB45-A04F-01D68A271E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2761" y="3854840"/>
            <a:ext cx="3370727" cy="30175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B1D62E-8B92-E545-827F-35577D82A2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3750" y="3840480"/>
            <a:ext cx="3337888" cy="301752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C945A9D-3797-424B-AA35-1CF2ACC44EB0}"/>
              </a:ext>
            </a:extLst>
          </p:cNvPr>
          <p:cNvSpPr txBox="1"/>
          <p:nvPr/>
        </p:nvSpPr>
        <p:spPr>
          <a:xfrm>
            <a:off x="-11369" y="737807"/>
            <a:ext cx="1865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CMAQ-LUT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F43A51-82E1-E44C-B8EF-E073934A062D}"/>
              </a:ext>
            </a:extLst>
          </p:cNvPr>
          <p:cNvSpPr txBox="1"/>
          <p:nvPr/>
        </p:nvSpPr>
        <p:spPr>
          <a:xfrm>
            <a:off x="2495227" y="2340244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DE7268-0850-5149-9F86-48AC62A62A6A}"/>
              </a:ext>
            </a:extLst>
          </p:cNvPr>
          <p:cNvSpPr txBox="1"/>
          <p:nvPr/>
        </p:nvSpPr>
        <p:spPr>
          <a:xfrm>
            <a:off x="3164952" y="1877235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B098F2-B4B2-AA47-821D-E97A1D5879A3}"/>
              </a:ext>
            </a:extLst>
          </p:cNvPr>
          <p:cNvSpPr txBox="1"/>
          <p:nvPr/>
        </p:nvSpPr>
        <p:spPr>
          <a:xfrm>
            <a:off x="3817704" y="1539526"/>
            <a:ext cx="3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E7F811-0E36-E24E-AB39-0AAA51BF566A}"/>
              </a:ext>
            </a:extLst>
          </p:cNvPr>
          <p:cNvSpPr txBox="1"/>
          <p:nvPr/>
        </p:nvSpPr>
        <p:spPr>
          <a:xfrm>
            <a:off x="9190497" y="2632084"/>
            <a:ext cx="1162373" cy="374587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3000*</a:t>
            </a:r>
            <a:r>
              <a:rPr lang="en-US" dirty="0" err="1"/>
              <a:t>frh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CA7318-A1FE-AC4F-947C-C9279C42EB9A}"/>
              </a:ext>
            </a:extLst>
          </p:cNvPr>
          <p:cNvSpPr txBox="1"/>
          <p:nvPr/>
        </p:nvSpPr>
        <p:spPr>
          <a:xfrm>
            <a:off x="9215334" y="5723647"/>
            <a:ext cx="745095" cy="369332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4000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56494-F952-E847-A056-7BC41D776E7F}"/>
              </a:ext>
            </a:extLst>
          </p:cNvPr>
          <p:cNvSpPr txBox="1"/>
          <p:nvPr/>
        </p:nvSpPr>
        <p:spPr>
          <a:xfrm>
            <a:off x="5588261" y="5718392"/>
            <a:ext cx="1451558" cy="369332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1370*</a:t>
            </a:r>
            <a:r>
              <a:rPr lang="en-US" dirty="0" err="1"/>
              <a:t>frh_ss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2368075-A1A2-A045-954F-1651B0BFFF71}"/>
              </a:ext>
            </a:extLst>
          </p:cNvPr>
          <p:cNvSpPr txBox="1"/>
          <p:nvPr/>
        </p:nvSpPr>
        <p:spPr>
          <a:xfrm>
            <a:off x="5601177" y="2678146"/>
            <a:ext cx="1006220" cy="369332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10000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067E19F-5800-9E4A-BB4B-FE6DEC922FBC}"/>
              </a:ext>
            </a:extLst>
          </p:cNvPr>
          <p:cNvSpPr txBox="1"/>
          <p:nvPr/>
        </p:nvSpPr>
        <p:spPr>
          <a:xfrm>
            <a:off x="1977965" y="2679895"/>
            <a:ext cx="2528722" cy="646331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1000 </a:t>
            </a:r>
          </a:p>
          <a:p>
            <a:r>
              <a:rPr lang="en-US" dirty="0"/>
              <a:t>Except 600 for </a:t>
            </a:r>
            <a:r>
              <a:rPr lang="en-US" dirty="0" err="1"/>
              <a:t>asoil</a:t>
            </a:r>
            <a:r>
              <a:rPr lang="en-US" dirty="0"/>
              <a:t> </a:t>
            </a:r>
            <a:r>
              <a:rPr lang="en-US" dirty="0" err="1"/>
              <a:t>acor</a:t>
            </a:r>
            <a:r>
              <a:rPr lang="en-US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47438BF-DCF7-E449-B0EF-60FE29D8257B}"/>
              </a:ext>
            </a:extLst>
          </p:cNvPr>
          <p:cNvSpPr txBox="1"/>
          <p:nvPr/>
        </p:nvSpPr>
        <p:spPr>
          <a:xfrm>
            <a:off x="1975571" y="5697799"/>
            <a:ext cx="1162373" cy="374587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3000*</a:t>
            </a:r>
            <a:r>
              <a:rPr lang="en-US" dirty="0" err="1"/>
              <a:t>frh</a:t>
            </a:r>
            <a:endParaRPr lang="en-US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DDCA67C3-F9CA-BE43-84DA-01D549C80D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06832" y="3561671"/>
            <a:ext cx="3444543" cy="3272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8528E9-CEA1-4B41-839E-6FBF19F7F079}"/>
              </a:ext>
            </a:extLst>
          </p:cNvPr>
          <p:cNvSpPr txBox="1"/>
          <p:nvPr/>
        </p:nvSpPr>
        <p:spPr>
          <a:xfrm>
            <a:off x="-33493" y="1113046"/>
            <a:ext cx="2156208" cy="461665"/>
          </a:xfrm>
          <a:prstGeom prst="rect">
            <a:avLst/>
          </a:prstGeom>
          <a:noFill/>
          <a:ln w="22225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Reconstruction</a:t>
            </a:r>
          </a:p>
        </p:txBody>
      </p:sp>
    </p:spTree>
    <p:extLst>
      <p:ext uri="{BB962C8B-B14F-4D97-AF65-F5344CB8AC3E}">
        <p14:creationId xmlns:p14="http://schemas.microsoft.com/office/powerpoint/2010/main" val="411281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27C90-A718-3A45-AD53-CB8552F76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19UTC 12 Aug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509A58-9519-AE4A-8ACB-27A017BF3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21" y="1690688"/>
            <a:ext cx="5955741" cy="39020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08527E-B67F-6C4F-A166-FFB6502FC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006" y="1690688"/>
            <a:ext cx="6033921" cy="39020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741F48A-5A19-D743-85AA-B79DC98F568B}"/>
              </a:ext>
            </a:extLst>
          </p:cNvPr>
          <p:cNvSpPr/>
          <p:nvPr/>
        </p:nvSpPr>
        <p:spPr>
          <a:xfrm>
            <a:off x="675026" y="2141525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min=0   </a:t>
            </a:r>
            <a:r>
              <a:rPr lang="en-US" b="1" dirty="0">
                <a:solidFill>
                  <a:srgbClr val="B42419"/>
                </a:solidFill>
                <a:latin typeface="Menlo" panose="020B0609030804020204" pitchFamily="49" charset="0"/>
              </a:rPr>
              <a:t>max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=43.1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E4FC2A-332C-D844-A491-449D0F232E79}"/>
              </a:ext>
            </a:extLst>
          </p:cNvPr>
          <p:cNvSpPr/>
          <p:nvPr/>
        </p:nvSpPr>
        <p:spPr>
          <a:xfrm>
            <a:off x="6772653" y="2161266"/>
            <a:ext cx="3271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min=0.295  </a:t>
            </a:r>
            <a:r>
              <a:rPr lang="en-US" b="1" dirty="0">
                <a:solidFill>
                  <a:srgbClr val="B42419"/>
                </a:solidFill>
                <a:latin typeface="Menlo" panose="020B0609030804020204" pitchFamily="49" charset="0"/>
              </a:rPr>
              <a:t>max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=38.585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77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55A9F-4DDF-FD41-A932-82E6CE544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19UTC 12 Aug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1B6991-17CB-6C4C-85E9-3120BCF2B2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32" y="1836042"/>
            <a:ext cx="5959042" cy="382321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B62066-B26D-7E4D-8734-93AC429EB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972" y="1833868"/>
            <a:ext cx="5861067" cy="38622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22A201-6532-3E4A-BFF3-BFFD148370DD}"/>
              </a:ext>
            </a:extLst>
          </p:cNvPr>
          <p:cNvSpPr txBox="1"/>
          <p:nvPr/>
        </p:nvSpPr>
        <p:spPr>
          <a:xfrm>
            <a:off x="6619289" y="1796067"/>
            <a:ext cx="1892485" cy="411870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</a:rPr>
              <a:t>Reconstruction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CC435E-6D9F-984A-81A7-3BFF95CD1318}"/>
              </a:ext>
            </a:extLst>
          </p:cNvPr>
          <p:cNvSpPr/>
          <p:nvPr/>
        </p:nvSpPr>
        <p:spPr>
          <a:xfrm>
            <a:off x="6615263" y="2383896"/>
            <a:ext cx="3439197" cy="380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min=0.0179   </a:t>
            </a:r>
            <a:r>
              <a:rPr lang="en-US" b="1" dirty="0">
                <a:solidFill>
                  <a:srgbClr val="B42419"/>
                </a:solidFill>
                <a:latin typeface="Menlo" panose="020B0609030804020204" pitchFamily="49" charset="0"/>
              </a:rPr>
              <a:t>max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=0.691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FB84B6-145C-FE4C-9802-3DC987BCA44C}"/>
              </a:ext>
            </a:extLst>
          </p:cNvPr>
          <p:cNvSpPr/>
          <p:nvPr/>
        </p:nvSpPr>
        <p:spPr>
          <a:xfrm>
            <a:off x="478785" y="2425738"/>
            <a:ext cx="2555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min=0   </a:t>
            </a:r>
            <a:r>
              <a:rPr lang="en-US" b="1" dirty="0">
                <a:solidFill>
                  <a:srgbClr val="B42419"/>
                </a:solidFill>
                <a:latin typeface="Menlo" panose="020B0609030804020204" pitchFamily="49" charset="0"/>
              </a:rPr>
              <a:t>max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=1.747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59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21548</TotalTime>
  <Words>179</Words>
  <Application>Microsoft Macintosh PowerPoint</Application>
  <PresentationFormat>Widescreen</PresentationFormat>
  <Paragraphs>33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Menlo</vt:lpstr>
      <vt:lpstr>Office Theme</vt:lpstr>
      <vt:lpstr>Mass Extinction Coefficients at Wavelength 550nm </vt:lpstr>
      <vt:lpstr>Mass Coefficient in Reconstruction Method</vt:lpstr>
      <vt:lpstr>Mass Extinction Coefficients at Wavelength 550nm </vt:lpstr>
      <vt:lpstr>19UTC 12 Aug 2019</vt:lpstr>
      <vt:lpstr>19UTC 12 Aug 2019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236</cp:revision>
  <cp:lastPrinted>2021-03-05T01:53:24Z</cp:lastPrinted>
  <dcterms:created xsi:type="dcterms:W3CDTF">2021-02-10T20:11:55Z</dcterms:created>
  <dcterms:modified xsi:type="dcterms:W3CDTF">2021-03-08T18:45:29Z</dcterms:modified>
</cp:coreProperties>
</file>