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91" d="100"/>
          <a:sy n="91" d="100"/>
        </p:scale>
        <p:origin x="12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52700-25FB-458A-B473-3365662AC409}" type="datetimeFigureOut">
              <a:rPr lang="en-US" smtClean="0"/>
              <a:t>3/25/2021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B9239-FF8B-4869-8E1E-6620713E4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764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52700-25FB-458A-B473-3365662AC409}" type="datetimeFigureOut">
              <a:rPr lang="en-US" smtClean="0"/>
              <a:t>3/25/2021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B9239-FF8B-4869-8E1E-6620713E4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681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52700-25FB-458A-B473-3365662AC409}" type="datetimeFigureOut">
              <a:rPr lang="en-US" smtClean="0"/>
              <a:t>3/25/2021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B9239-FF8B-4869-8E1E-6620713E4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051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52700-25FB-458A-B473-3365662AC409}" type="datetimeFigureOut">
              <a:rPr lang="en-US" smtClean="0"/>
              <a:t>3/25/2021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B9239-FF8B-4869-8E1E-6620713E449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735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52700-25FB-458A-B473-3365662AC409}" type="datetimeFigureOut">
              <a:rPr lang="en-US" smtClean="0"/>
              <a:t>3/25/2021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B9239-FF8B-4869-8E1E-6620713E4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283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52700-25FB-458A-B473-3365662AC409}" type="datetimeFigureOut">
              <a:rPr lang="en-US" smtClean="0"/>
              <a:t>3/25/2021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B9239-FF8B-4869-8E1E-6620713E4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023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52700-25FB-458A-B473-3365662AC409}" type="datetimeFigureOut">
              <a:rPr lang="en-US" smtClean="0"/>
              <a:t>3/25/2021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B9239-FF8B-4869-8E1E-6620713E4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720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52700-25FB-458A-B473-3365662AC409}" type="datetimeFigureOut">
              <a:rPr lang="en-US" smtClean="0"/>
              <a:t>3/25/2021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B9239-FF8B-4869-8E1E-6620713E4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583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52700-25FB-458A-B473-3365662AC409}" type="datetimeFigureOut">
              <a:rPr lang="en-US" smtClean="0"/>
              <a:t>3/25/2021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B9239-FF8B-4869-8E1E-6620713E4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179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52700-25FB-458A-B473-3365662AC409}" type="datetimeFigureOut">
              <a:rPr lang="en-US" smtClean="0"/>
              <a:t>3/25/2021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B9239-FF8B-4869-8E1E-6620713E4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497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52700-25FB-458A-B473-3365662AC409}" type="datetimeFigureOut">
              <a:rPr lang="en-US" smtClean="0"/>
              <a:t>3/25/2021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B9239-FF8B-4869-8E1E-6620713E4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165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52700-25FB-458A-B473-3365662AC409}" type="datetimeFigureOut">
              <a:rPr lang="en-US" smtClean="0"/>
              <a:t>3/25/2021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B9239-FF8B-4869-8E1E-6620713E4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565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Vector SOI Development Status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Tom Greenwald</a:t>
            </a:r>
          </a:p>
          <a:p>
            <a:r>
              <a:rPr lang="en-US" dirty="0" smtClean="0"/>
              <a:t>University of Wisconsin </a:t>
            </a:r>
          </a:p>
          <a:p>
            <a:r>
              <a:rPr lang="en-US" dirty="0" smtClean="0"/>
              <a:t>CIMSS</a:t>
            </a:r>
          </a:p>
          <a:p>
            <a:endParaRPr lang="en-US" dirty="0"/>
          </a:p>
          <a:p>
            <a:r>
              <a:rPr lang="en-US" dirty="0" smtClean="0"/>
              <a:t>March 25</a:t>
            </a:r>
            <a:r>
              <a:rPr lang="en-US" dirty="0" smtClean="0"/>
              <a:t>,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89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Successive Order of Interaction (SOI) solver combines doubling method for computing layer R/T with successive-order-of scattering to solve for level radiances (</a:t>
            </a:r>
            <a:r>
              <a:rPr lang="en-US" dirty="0" err="1" smtClean="0"/>
              <a:t>Heidinger</a:t>
            </a:r>
            <a:r>
              <a:rPr lang="en-US" dirty="0" smtClean="0"/>
              <a:t> et al. 2006)  </a:t>
            </a:r>
            <a:endParaRPr lang="en-US" dirty="0" smtClean="0"/>
          </a:p>
          <a:p>
            <a:r>
              <a:rPr lang="en-US" dirty="0" smtClean="0"/>
              <a:t>In current release of CRTM, the SOI solver is valid for scalar infrared and microwave radiances only</a:t>
            </a:r>
          </a:p>
          <a:p>
            <a:r>
              <a:rPr lang="en-US" dirty="0" smtClean="0"/>
              <a:t>Code is slower than it should be since a smaller layer optical depth than needed is used to initial the doubling</a:t>
            </a:r>
          </a:p>
          <a:p>
            <a:r>
              <a:rPr lang="en-US" dirty="0" smtClean="0"/>
              <a:t>Current development is to extend the scalar SOI solver to a vector solver (VSOI) using approach of Liu and Cao (2019) for consistency with CRTM 3.0 code</a:t>
            </a:r>
          </a:p>
        </p:txBody>
      </p:sp>
    </p:spTree>
    <p:extLst>
      <p:ext uri="{BB962C8B-B14F-4D97-AF65-F5344CB8AC3E}">
        <p14:creationId xmlns:p14="http://schemas.microsoft.com/office/powerpoint/2010/main" val="366967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Accomplishments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Code development done outside of GitHub based on CRTM v3.0alpha </a:t>
            </a:r>
            <a:r>
              <a:rPr lang="en-US" dirty="0" smtClean="0"/>
              <a:t>(Dec 2019)</a:t>
            </a:r>
          </a:p>
          <a:p>
            <a:r>
              <a:rPr lang="en-US" dirty="0" smtClean="0"/>
              <a:t>Wrote code to test VSOI FWD/TL/AD models</a:t>
            </a:r>
          </a:p>
          <a:p>
            <a:r>
              <a:rPr lang="en-US" dirty="0" smtClean="0"/>
              <a:t>Wrote and tested </a:t>
            </a:r>
            <a:r>
              <a:rPr lang="en-US" dirty="0"/>
              <a:t>V</a:t>
            </a:r>
            <a:r>
              <a:rPr lang="en-US" dirty="0" smtClean="0"/>
              <a:t>SOI forward and TL code</a:t>
            </a:r>
            <a:endParaRPr lang="en-US" dirty="0" smtClean="0"/>
          </a:p>
          <a:p>
            <a:r>
              <a:rPr lang="en-US" dirty="0" err="1" smtClean="0"/>
              <a:t>Adjoint</a:t>
            </a:r>
            <a:r>
              <a:rPr lang="en-US" dirty="0" smtClean="0"/>
              <a:t> code has been written but not yet tested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19774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Complete </a:t>
            </a:r>
            <a:r>
              <a:rPr lang="en-US" dirty="0" err="1" smtClean="0"/>
              <a:t>adjoint</a:t>
            </a:r>
            <a:r>
              <a:rPr lang="en-US" dirty="0" smtClean="0"/>
              <a:t> model development</a:t>
            </a:r>
            <a:endParaRPr lang="en-US" dirty="0" smtClean="0"/>
          </a:p>
          <a:p>
            <a:r>
              <a:rPr lang="en-US" dirty="0" smtClean="0"/>
              <a:t>Transfer code to CRTM GitHub repository</a:t>
            </a:r>
          </a:p>
          <a:p>
            <a:r>
              <a:rPr lang="en-US" dirty="0" smtClean="0"/>
              <a:t>Develop a method to optimize the doubling initial layer optical depth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8400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710</TotalTime>
  <Words>178</Words>
  <Application>Microsoft Office PowerPoint</Application>
  <PresentationFormat>Widescreen</PresentationFormat>
  <Paragraphs>20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Vector SOI Development Status</vt:lpstr>
      <vt:lpstr>Background</vt:lpstr>
      <vt:lpstr>Accomplishments</vt:lpstr>
      <vt:lpstr>Path forward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Polarized RT Modeling</dc:title>
  <dc:creator>Tom Greenwald</dc:creator>
  <cp:lastModifiedBy>Tom Greenwald</cp:lastModifiedBy>
  <cp:revision>53</cp:revision>
  <dcterms:created xsi:type="dcterms:W3CDTF">2020-06-30T15:01:06Z</dcterms:created>
  <dcterms:modified xsi:type="dcterms:W3CDTF">2021-03-25T18:45:35Z</dcterms:modified>
</cp:coreProperties>
</file>