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15"/>
  </p:notesMasterIdLst>
  <p:sldIdLst>
    <p:sldId id="276" r:id="rId6"/>
    <p:sldId id="277" r:id="rId7"/>
    <p:sldId id="366" r:id="rId8"/>
    <p:sldId id="367" r:id="rId9"/>
    <p:sldId id="280" r:id="rId10"/>
    <p:sldId id="279" r:id="rId11"/>
    <p:sldId id="284" r:id="rId12"/>
    <p:sldId id="285" r:id="rId13"/>
    <p:sldId id="36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C1C1"/>
    <a:srgbClr val="515151"/>
    <a:srgbClr val="3860F6"/>
    <a:srgbClr val="007E00"/>
    <a:srgbClr val="F45B3E"/>
    <a:srgbClr val="FF0D0D"/>
    <a:srgbClr val="7591E8"/>
    <a:srgbClr val="60D7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D6D1D4-ABB7-43A2-BA58-BDCC957F64EE}" v="69" dt="2021-08-18T09:45:41.08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72" autoAdjust="0"/>
    <p:restoredTop sz="94660"/>
  </p:normalViewPr>
  <p:slideViewPr>
    <p:cSldViewPr snapToGrid="0">
      <p:cViewPr varScale="1">
        <p:scale>
          <a:sx n="100" d="100"/>
          <a:sy n="100" d="100"/>
        </p:scale>
        <p:origin x="79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monin, David" userId="dd6c7b84-1b16-4313-876f-653e80ef74b5" providerId="ADAL" clId="{4CD6D1D4-ABB7-43A2-BA58-BDCC957F64EE}"/>
    <pc:docChg chg="undo redo custSel addSld delSld modSld sldOrd">
      <pc:chgData name="Simonin, David" userId="dd6c7b84-1b16-4313-876f-653e80ef74b5" providerId="ADAL" clId="{4CD6D1D4-ABB7-43A2-BA58-BDCC957F64EE}" dt="2021-08-18T09:50:24.808" v="5791" actId="14100"/>
      <pc:docMkLst>
        <pc:docMk/>
      </pc:docMkLst>
      <pc:sldChg chg="del">
        <pc:chgData name="Simonin, David" userId="dd6c7b84-1b16-4313-876f-653e80ef74b5" providerId="ADAL" clId="{4CD6D1D4-ABB7-43A2-BA58-BDCC957F64EE}" dt="2021-08-18T08:33:38.662" v="3935" actId="47"/>
        <pc:sldMkLst>
          <pc:docMk/>
          <pc:sldMk cId="1076354950" sldId="259"/>
        </pc:sldMkLst>
      </pc:sldChg>
      <pc:sldChg chg="del">
        <pc:chgData name="Simonin, David" userId="dd6c7b84-1b16-4313-876f-653e80ef74b5" providerId="ADAL" clId="{4CD6D1D4-ABB7-43A2-BA58-BDCC957F64EE}" dt="2021-08-18T08:33:38.662" v="3935" actId="47"/>
        <pc:sldMkLst>
          <pc:docMk/>
          <pc:sldMk cId="3256789178" sldId="260"/>
        </pc:sldMkLst>
      </pc:sldChg>
      <pc:sldChg chg="del">
        <pc:chgData name="Simonin, David" userId="dd6c7b84-1b16-4313-876f-653e80ef74b5" providerId="ADAL" clId="{4CD6D1D4-ABB7-43A2-BA58-BDCC957F64EE}" dt="2021-08-18T08:33:38.662" v="3935" actId="47"/>
        <pc:sldMkLst>
          <pc:docMk/>
          <pc:sldMk cId="1294583095" sldId="261"/>
        </pc:sldMkLst>
      </pc:sldChg>
      <pc:sldChg chg="del">
        <pc:chgData name="Simonin, David" userId="dd6c7b84-1b16-4313-876f-653e80ef74b5" providerId="ADAL" clId="{4CD6D1D4-ABB7-43A2-BA58-BDCC957F64EE}" dt="2021-08-18T08:33:38.662" v="3935" actId="47"/>
        <pc:sldMkLst>
          <pc:docMk/>
          <pc:sldMk cId="4175100249" sldId="262"/>
        </pc:sldMkLst>
      </pc:sldChg>
      <pc:sldChg chg="del">
        <pc:chgData name="Simonin, David" userId="dd6c7b84-1b16-4313-876f-653e80ef74b5" providerId="ADAL" clId="{4CD6D1D4-ABB7-43A2-BA58-BDCC957F64EE}" dt="2021-08-18T08:33:38.662" v="3935" actId="47"/>
        <pc:sldMkLst>
          <pc:docMk/>
          <pc:sldMk cId="2163611785" sldId="263"/>
        </pc:sldMkLst>
      </pc:sldChg>
      <pc:sldChg chg="del">
        <pc:chgData name="Simonin, David" userId="dd6c7b84-1b16-4313-876f-653e80ef74b5" providerId="ADAL" clId="{4CD6D1D4-ABB7-43A2-BA58-BDCC957F64EE}" dt="2021-08-18T08:33:38.662" v="3935" actId="47"/>
        <pc:sldMkLst>
          <pc:docMk/>
          <pc:sldMk cId="2996018981" sldId="267"/>
        </pc:sldMkLst>
      </pc:sldChg>
      <pc:sldChg chg="del">
        <pc:chgData name="Simonin, David" userId="dd6c7b84-1b16-4313-876f-653e80ef74b5" providerId="ADAL" clId="{4CD6D1D4-ABB7-43A2-BA58-BDCC957F64EE}" dt="2021-08-17T14:01:27.362" v="1" actId="47"/>
        <pc:sldMkLst>
          <pc:docMk/>
          <pc:sldMk cId="977246054" sldId="268"/>
        </pc:sldMkLst>
      </pc:sldChg>
      <pc:sldChg chg="addSp delSp modSp del mod">
        <pc:chgData name="Simonin, David" userId="dd6c7b84-1b16-4313-876f-653e80ef74b5" providerId="ADAL" clId="{4CD6D1D4-ABB7-43A2-BA58-BDCC957F64EE}" dt="2021-08-18T09:33:28.958" v="5411" actId="47"/>
        <pc:sldMkLst>
          <pc:docMk/>
          <pc:sldMk cId="534860800" sldId="270"/>
        </pc:sldMkLst>
        <pc:spChg chg="mod">
          <ac:chgData name="Simonin, David" userId="dd6c7b84-1b16-4313-876f-653e80ef74b5" providerId="ADAL" clId="{4CD6D1D4-ABB7-43A2-BA58-BDCC957F64EE}" dt="2021-08-17T14:23:24.060" v="686" actId="20577"/>
          <ac:spMkLst>
            <pc:docMk/>
            <pc:sldMk cId="534860800" sldId="270"/>
            <ac:spMk id="3" creationId="{00000000-0000-0000-0000-000000000000}"/>
          </ac:spMkLst>
        </pc:spChg>
        <pc:spChg chg="del mod">
          <ac:chgData name="Simonin, David" userId="dd6c7b84-1b16-4313-876f-653e80ef74b5" providerId="ADAL" clId="{4CD6D1D4-ABB7-43A2-BA58-BDCC957F64EE}" dt="2021-08-17T14:24:46.825" v="700" actId="478"/>
          <ac:spMkLst>
            <pc:docMk/>
            <pc:sldMk cId="534860800" sldId="270"/>
            <ac:spMk id="6" creationId="{00000000-0000-0000-0000-000000000000}"/>
          </ac:spMkLst>
        </pc:spChg>
        <pc:spChg chg="add mod">
          <ac:chgData name="Simonin, David" userId="dd6c7b84-1b16-4313-876f-653e80ef74b5" providerId="ADAL" clId="{4CD6D1D4-ABB7-43A2-BA58-BDCC957F64EE}" dt="2021-08-18T08:43:57.594" v="4260" actId="1076"/>
          <ac:spMkLst>
            <pc:docMk/>
            <pc:sldMk cId="534860800" sldId="270"/>
            <ac:spMk id="7" creationId="{7EB03A58-EC21-429A-A1C4-0AA04740D602}"/>
          </ac:spMkLst>
        </pc:spChg>
        <pc:spChg chg="del mod">
          <ac:chgData name="Simonin, David" userId="dd6c7b84-1b16-4313-876f-653e80ef74b5" providerId="ADAL" clId="{4CD6D1D4-ABB7-43A2-BA58-BDCC957F64EE}" dt="2021-08-17T14:24:48.381" v="701" actId="478"/>
          <ac:spMkLst>
            <pc:docMk/>
            <pc:sldMk cId="534860800" sldId="270"/>
            <ac:spMk id="17" creationId="{019669A2-399A-4FB8-AF7D-F365B0D6AE5F}"/>
          </ac:spMkLst>
        </pc:spChg>
        <pc:spChg chg="add del mod">
          <ac:chgData name="Simonin, David" userId="dd6c7b84-1b16-4313-876f-653e80ef74b5" providerId="ADAL" clId="{4CD6D1D4-ABB7-43A2-BA58-BDCC957F64EE}" dt="2021-08-17T14:23:34.729" v="687" actId="478"/>
          <ac:spMkLst>
            <pc:docMk/>
            <pc:sldMk cId="534860800" sldId="270"/>
            <ac:spMk id="19" creationId="{0C813AB0-B8C2-4A9D-83C4-BBBA5B5EE5C3}"/>
          </ac:spMkLst>
        </pc:spChg>
        <pc:spChg chg="add del mod">
          <ac:chgData name="Simonin, David" userId="dd6c7b84-1b16-4313-876f-653e80ef74b5" providerId="ADAL" clId="{4CD6D1D4-ABB7-43A2-BA58-BDCC957F64EE}" dt="2021-08-17T14:24:49.885" v="702" actId="478"/>
          <ac:spMkLst>
            <pc:docMk/>
            <pc:sldMk cId="534860800" sldId="270"/>
            <ac:spMk id="20" creationId="{1DECB477-7089-491F-BF08-AC7DF97205E7}"/>
          </ac:spMkLst>
        </pc:spChg>
        <pc:spChg chg="add del">
          <ac:chgData name="Simonin, David" userId="dd6c7b84-1b16-4313-876f-653e80ef74b5" providerId="ADAL" clId="{4CD6D1D4-ABB7-43A2-BA58-BDCC957F64EE}" dt="2021-08-17T14:15:25.157" v="318" actId="22"/>
          <ac:spMkLst>
            <pc:docMk/>
            <pc:sldMk cId="534860800" sldId="270"/>
            <ac:spMk id="21" creationId="{4D6277A6-7690-4AF9-9C6C-F77443EEE4EA}"/>
          </ac:spMkLst>
        </pc:spChg>
        <pc:spChg chg="add del">
          <ac:chgData name="Simonin, David" userId="dd6c7b84-1b16-4313-876f-653e80ef74b5" providerId="ADAL" clId="{4CD6D1D4-ABB7-43A2-BA58-BDCC957F64EE}" dt="2021-08-17T14:15:31.839" v="321" actId="478"/>
          <ac:spMkLst>
            <pc:docMk/>
            <pc:sldMk cId="534860800" sldId="270"/>
            <ac:spMk id="22" creationId="{8403237B-B406-40C3-A075-F3C08F7729A3}"/>
          </ac:spMkLst>
        </pc:spChg>
        <pc:spChg chg="add mod">
          <ac:chgData name="Simonin, David" userId="dd6c7b84-1b16-4313-876f-653e80ef74b5" providerId="ADAL" clId="{4CD6D1D4-ABB7-43A2-BA58-BDCC957F64EE}" dt="2021-08-18T08:43:52.687" v="4259" actId="404"/>
          <ac:spMkLst>
            <pc:docMk/>
            <pc:sldMk cId="534860800" sldId="270"/>
            <ac:spMk id="23" creationId="{EAD7C0FB-78A7-4FED-9438-2D86AE44A277}"/>
          </ac:spMkLst>
        </pc:spChg>
        <pc:spChg chg="add del mod">
          <ac:chgData name="Simonin, David" userId="dd6c7b84-1b16-4313-876f-653e80ef74b5" providerId="ADAL" clId="{4CD6D1D4-ABB7-43A2-BA58-BDCC957F64EE}" dt="2021-08-17T15:18:47.375" v="981" actId="478"/>
          <ac:spMkLst>
            <pc:docMk/>
            <pc:sldMk cId="534860800" sldId="270"/>
            <ac:spMk id="24" creationId="{8A02F28C-6BD5-4A5D-8C39-14B769107516}"/>
          </ac:spMkLst>
        </pc:spChg>
        <pc:spChg chg="add del mod">
          <ac:chgData name="Simonin, David" userId="dd6c7b84-1b16-4313-876f-653e80ef74b5" providerId="ADAL" clId="{4CD6D1D4-ABB7-43A2-BA58-BDCC957F64EE}" dt="2021-08-17T15:18:47.375" v="981" actId="478"/>
          <ac:spMkLst>
            <pc:docMk/>
            <pc:sldMk cId="534860800" sldId="270"/>
            <ac:spMk id="25" creationId="{F851D1BC-9053-4E5E-A935-B47DBDB6534A}"/>
          </ac:spMkLst>
        </pc:spChg>
        <pc:spChg chg="add del mod">
          <ac:chgData name="Simonin, David" userId="dd6c7b84-1b16-4313-876f-653e80ef74b5" providerId="ADAL" clId="{4CD6D1D4-ABB7-43A2-BA58-BDCC957F64EE}" dt="2021-08-17T15:18:47.375" v="981" actId="478"/>
          <ac:spMkLst>
            <pc:docMk/>
            <pc:sldMk cId="534860800" sldId="270"/>
            <ac:spMk id="26" creationId="{44DB5B4C-9DA0-4B01-9FC8-46B58B35218F}"/>
          </ac:spMkLst>
        </pc:spChg>
        <pc:spChg chg="add del mod">
          <ac:chgData name="Simonin, David" userId="dd6c7b84-1b16-4313-876f-653e80ef74b5" providerId="ADAL" clId="{4CD6D1D4-ABB7-43A2-BA58-BDCC957F64EE}" dt="2021-08-17T15:18:47.375" v="981" actId="478"/>
          <ac:spMkLst>
            <pc:docMk/>
            <pc:sldMk cId="534860800" sldId="270"/>
            <ac:spMk id="27" creationId="{BCC274EA-898F-4D0F-BF27-34EF1B0DE7A0}"/>
          </ac:spMkLst>
        </pc:spChg>
        <pc:spChg chg="add del mod">
          <ac:chgData name="Simonin, David" userId="dd6c7b84-1b16-4313-876f-653e80ef74b5" providerId="ADAL" clId="{4CD6D1D4-ABB7-43A2-BA58-BDCC957F64EE}" dt="2021-08-17T15:18:47.375" v="981" actId="478"/>
          <ac:spMkLst>
            <pc:docMk/>
            <pc:sldMk cId="534860800" sldId="270"/>
            <ac:spMk id="28" creationId="{D25BBAA6-F0C8-443E-AA00-2576AACA1BDD}"/>
          </ac:spMkLst>
        </pc:spChg>
        <pc:spChg chg="add del mod">
          <ac:chgData name="Simonin, David" userId="dd6c7b84-1b16-4313-876f-653e80ef74b5" providerId="ADAL" clId="{4CD6D1D4-ABB7-43A2-BA58-BDCC957F64EE}" dt="2021-08-17T15:18:47.375" v="981" actId="478"/>
          <ac:spMkLst>
            <pc:docMk/>
            <pc:sldMk cId="534860800" sldId="270"/>
            <ac:spMk id="29" creationId="{0ED218C8-7F3D-4A0F-8DBF-36D684513A21}"/>
          </ac:spMkLst>
        </pc:spChg>
        <pc:spChg chg="add del mod">
          <ac:chgData name="Simonin, David" userId="dd6c7b84-1b16-4313-876f-653e80ef74b5" providerId="ADAL" clId="{4CD6D1D4-ABB7-43A2-BA58-BDCC957F64EE}" dt="2021-08-17T15:18:47.375" v="981" actId="478"/>
          <ac:spMkLst>
            <pc:docMk/>
            <pc:sldMk cId="534860800" sldId="270"/>
            <ac:spMk id="30" creationId="{7235279E-39A6-4B59-939D-D5E56A1DA47F}"/>
          </ac:spMkLst>
        </pc:spChg>
        <pc:spChg chg="add del mod">
          <ac:chgData name="Simonin, David" userId="dd6c7b84-1b16-4313-876f-653e80ef74b5" providerId="ADAL" clId="{4CD6D1D4-ABB7-43A2-BA58-BDCC957F64EE}" dt="2021-08-17T15:18:47.375" v="981" actId="478"/>
          <ac:spMkLst>
            <pc:docMk/>
            <pc:sldMk cId="534860800" sldId="270"/>
            <ac:spMk id="31" creationId="{16CBE107-E73E-42B3-A165-C54247A77166}"/>
          </ac:spMkLst>
        </pc:spChg>
        <pc:spChg chg="add del mod">
          <ac:chgData name="Simonin, David" userId="dd6c7b84-1b16-4313-876f-653e80ef74b5" providerId="ADAL" clId="{4CD6D1D4-ABB7-43A2-BA58-BDCC957F64EE}" dt="2021-08-17T15:18:47.375" v="981" actId="478"/>
          <ac:spMkLst>
            <pc:docMk/>
            <pc:sldMk cId="534860800" sldId="270"/>
            <ac:spMk id="32" creationId="{2FE6855C-153E-4469-884C-C33D4A3E7F0C}"/>
          </ac:spMkLst>
        </pc:spChg>
        <pc:spChg chg="add del mod">
          <ac:chgData name="Simonin, David" userId="dd6c7b84-1b16-4313-876f-653e80ef74b5" providerId="ADAL" clId="{4CD6D1D4-ABB7-43A2-BA58-BDCC957F64EE}" dt="2021-08-17T15:18:47.375" v="981" actId="478"/>
          <ac:spMkLst>
            <pc:docMk/>
            <pc:sldMk cId="534860800" sldId="270"/>
            <ac:spMk id="34" creationId="{47233963-ADBD-4AEA-A4D4-15AFAD8AACAD}"/>
          </ac:spMkLst>
        </pc:spChg>
        <pc:spChg chg="add del mod">
          <ac:chgData name="Simonin, David" userId="dd6c7b84-1b16-4313-876f-653e80ef74b5" providerId="ADAL" clId="{4CD6D1D4-ABB7-43A2-BA58-BDCC957F64EE}" dt="2021-08-17T15:18:47.375" v="981" actId="478"/>
          <ac:spMkLst>
            <pc:docMk/>
            <pc:sldMk cId="534860800" sldId="270"/>
            <ac:spMk id="35" creationId="{3D4B0581-E999-4918-87AD-208F9B5CACFD}"/>
          </ac:spMkLst>
        </pc:spChg>
        <pc:spChg chg="add del mod">
          <ac:chgData name="Simonin, David" userId="dd6c7b84-1b16-4313-876f-653e80ef74b5" providerId="ADAL" clId="{4CD6D1D4-ABB7-43A2-BA58-BDCC957F64EE}" dt="2021-08-17T15:18:47.375" v="981" actId="478"/>
          <ac:spMkLst>
            <pc:docMk/>
            <pc:sldMk cId="534860800" sldId="270"/>
            <ac:spMk id="36" creationId="{D52D84CC-CD15-4675-88F9-6402B5BB3050}"/>
          </ac:spMkLst>
        </pc:spChg>
        <pc:spChg chg="add del mod">
          <ac:chgData name="Simonin, David" userId="dd6c7b84-1b16-4313-876f-653e80ef74b5" providerId="ADAL" clId="{4CD6D1D4-ABB7-43A2-BA58-BDCC957F64EE}" dt="2021-08-17T14:45:07.617" v="854" actId="478"/>
          <ac:spMkLst>
            <pc:docMk/>
            <pc:sldMk cId="534860800" sldId="270"/>
            <ac:spMk id="37" creationId="{C9578B6E-DE6B-49C0-9D88-D5D460EF6A57}"/>
          </ac:spMkLst>
        </pc:spChg>
        <pc:spChg chg="add del mod">
          <ac:chgData name="Simonin, David" userId="dd6c7b84-1b16-4313-876f-653e80ef74b5" providerId="ADAL" clId="{4CD6D1D4-ABB7-43A2-BA58-BDCC957F64EE}" dt="2021-08-17T14:45:07.617" v="854" actId="478"/>
          <ac:spMkLst>
            <pc:docMk/>
            <pc:sldMk cId="534860800" sldId="270"/>
            <ac:spMk id="38" creationId="{7FBFC5F6-A2BE-412C-B364-FE2500852067}"/>
          </ac:spMkLst>
        </pc:spChg>
        <pc:spChg chg="add del mod">
          <ac:chgData name="Simonin, David" userId="dd6c7b84-1b16-4313-876f-653e80ef74b5" providerId="ADAL" clId="{4CD6D1D4-ABB7-43A2-BA58-BDCC957F64EE}" dt="2021-08-17T14:45:07.617" v="854" actId="478"/>
          <ac:spMkLst>
            <pc:docMk/>
            <pc:sldMk cId="534860800" sldId="270"/>
            <ac:spMk id="39" creationId="{DAB24A9C-8C56-477E-B500-C4C71ACD3343}"/>
          </ac:spMkLst>
        </pc:spChg>
        <pc:spChg chg="add del mod">
          <ac:chgData name="Simonin, David" userId="dd6c7b84-1b16-4313-876f-653e80ef74b5" providerId="ADAL" clId="{4CD6D1D4-ABB7-43A2-BA58-BDCC957F64EE}" dt="2021-08-17T14:45:07.617" v="854" actId="478"/>
          <ac:spMkLst>
            <pc:docMk/>
            <pc:sldMk cId="534860800" sldId="270"/>
            <ac:spMk id="40" creationId="{52EEF6B6-37D3-4FA3-A0FB-711AD35752EE}"/>
          </ac:spMkLst>
        </pc:spChg>
        <pc:spChg chg="add del mod">
          <ac:chgData name="Simonin, David" userId="dd6c7b84-1b16-4313-876f-653e80ef74b5" providerId="ADAL" clId="{4CD6D1D4-ABB7-43A2-BA58-BDCC957F64EE}" dt="2021-08-17T15:18:47.375" v="981" actId="478"/>
          <ac:spMkLst>
            <pc:docMk/>
            <pc:sldMk cId="534860800" sldId="270"/>
            <ac:spMk id="41" creationId="{DE6B28DB-22A5-4CCB-8696-7E7232D850C1}"/>
          </ac:spMkLst>
        </pc:spChg>
        <pc:spChg chg="add del mod">
          <ac:chgData name="Simonin, David" userId="dd6c7b84-1b16-4313-876f-653e80ef74b5" providerId="ADAL" clId="{4CD6D1D4-ABB7-43A2-BA58-BDCC957F64EE}" dt="2021-08-17T15:19:29.188" v="984" actId="478"/>
          <ac:spMkLst>
            <pc:docMk/>
            <pc:sldMk cId="534860800" sldId="270"/>
            <ac:spMk id="43" creationId="{30466E3A-20F2-438D-AFAB-8CD1521A905D}"/>
          </ac:spMkLst>
        </pc:spChg>
        <pc:spChg chg="add mod">
          <ac:chgData name="Simonin, David" userId="dd6c7b84-1b16-4313-876f-653e80ef74b5" providerId="ADAL" clId="{4CD6D1D4-ABB7-43A2-BA58-BDCC957F64EE}" dt="2021-08-18T08:43:41.965" v="4245" actId="1076"/>
          <ac:spMkLst>
            <pc:docMk/>
            <pc:sldMk cId="534860800" sldId="270"/>
            <ac:spMk id="44" creationId="{A1FAFA0E-248C-4FE6-A1A2-BCFB5D81F964}"/>
          </ac:spMkLst>
        </pc:spChg>
        <pc:spChg chg="add mod">
          <ac:chgData name="Simonin, David" userId="dd6c7b84-1b16-4313-876f-653e80ef74b5" providerId="ADAL" clId="{4CD6D1D4-ABB7-43A2-BA58-BDCC957F64EE}" dt="2021-08-18T08:43:39.888" v="4244" actId="1076"/>
          <ac:spMkLst>
            <pc:docMk/>
            <pc:sldMk cId="534860800" sldId="270"/>
            <ac:spMk id="45" creationId="{E4A8E2FA-4A45-482A-9C66-9CC09EAED1D7}"/>
          </ac:spMkLst>
        </pc:spChg>
        <pc:spChg chg="add mod">
          <ac:chgData name="Simonin, David" userId="dd6c7b84-1b16-4313-876f-653e80ef74b5" providerId="ADAL" clId="{4CD6D1D4-ABB7-43A2-BA58-BDCC957F64EE}" dt="2021-08-18T08:43:37.753" v="4243" actId="1076"/>
          <ac:spMkLst>
            <pc:docMk/>
            <pc:sldMk cId="534860800" sldId="270"/>
            <ac:spMk id="46" creationId="{7F9E8448-F40B-4906-9376-19372A54DE54}"/>
          </ac:spMkLst>
        </pc:spChg>
        <pc:grpChg chg="del">
          <ac:chgData name="Simonin, David" userId="dd6c7b84-1b16-4313-876f-653e80ef74b5" providerId="ADAL" clId="{4CD6D1D4-ABB7-43A2-BA58-BDCC957F64EE}" dt="2021-08-17T14:02:40.161" v="86" actId="478"/>
          <ac:grpSpMkLst>
            <pc:docMk/>
            <pc:sldMk cId="534860800" sldId="270"/>
            <ac:grpSpMk id="18" creationId="{58E6D067-41E3-480A-A0FC-9A61F5688EC2}"/>
          </ac:grpSpMkLst>
        </pc:grpChg>
      </pc:sldChg>
      <pc:sldChg chg="del">
        <pc:chgData name="Simonin, David" userId="dd6c7b84-1b16-4313-876f-653e80ef74b5" providerId="ADAL" clId="{4CD6D1D4-ABB7-43A2-BA58-BDCC957F64EE}" dt="2021-08-18T08:33:38.662" v="3935" actId="47"/>
        <pc:sldMkLst>
          <pc:docMk/>
          <pc:sldMk cId="791654208" sldId="271"/>
        </pc:sldMkLst>
      </pc:sldChg>
      <pc:sldChg chg="del">
        <pc:chgData name="Simonin, David" userId="dd6c7b84-1b16-4313-876f-653e80ef74b5" providerId="ADAL" clId="{4CD6D1D4-ABB7-43A2-BA58-BDCC957F64EE}" dt="2021-08-18T08:33:38.662" v="3935" actId="47"/>
        <pc:sldMkLst>
          <pc:docMk/>
          <pc:sldMk cId="1739763545" sldId="272"/>
        </pc:sldMkLst>
      </pc:sldChg>
      <pc:sldChg chg="del">
        <pc:chgData name="Simonin, David" userId="dd6c7b84-1b16-4313-876f-653e80ef74b5" providerId="ADAL" clId="{4CD6D1D4-ABB7-43A2-BA58-BDCC957F64EE}" dt="2021-08-18T08:33:38.662" v="3935" actId="47"/>
        <pc:sldMkLst>
          <pc:docMk/>
          <pc:sldMk cId="1821433994" sldId="273"/>
        </pc:sldMkLst>
      </pc:sldChg>
      <pc:sldChg chg="del">
        <pc:chgData name="Simonin, David" userId="dd6c7b84-1b16-4313-876f-653e80ef74b5" providerId="ADAL" clId="{4CD6D1D4-ABB7-43A2-BA58-BDCC957F64EE}" dt="2021-08-18T08:33:38.662" v="3935" actId="47"/>
        <pc:sldMkLst>
          <pc:docMk/>
          <pc:sldMk cId="2956182519" sldId="274"/>
        </pc:sldMkLst>
      </pc:sldChg>
      <pc:sldChg chg="del">
        <pc:chgData name="Simonin, David" userId="dd6c7b84-1b16-4313-876f-653e80ef74b5" providerId="ADAL" clId="{4CD6D1D4-ABB7-43A2-BA58-BDCC957F64EE}" dt="2021-08-18T08:33:38.662" v="3935" actId="47"/>
        <pc:sldMkLst>
          <pc:docMk/>
          <pc:sldMk cId="665476589" sldId="275"/>
        </pc:sldMkLst>
      </pc:sldChg>
      <pc:sldChg chg="modSp add mod">
        <pc:chgData name="Simonin, David" userId="dd6c7b84-1b16-4313-876f-653e80ef74b5" providerId="ADAL" clId="{4CD6D1D4-ABB7-43A2-BA58-BDCC957F64EE}" dt="2021-08-18T09:50:24.808" v="5791" actId="14100"/>
        <pc:sldMkLst>
          <pc:docMk/>
          <pc:sldMk cId="2738203860" sldId="276"/>
        </pc:sldMkLst>
        <pc:spChg chg="mod">
          <ac:chgData name="Simonin, David" userId="dd6c7b84-1b16-4313-876f-653e80ef74b5" providerId="ADAL" clId="{4CD6D1D4-ABB7-43A2-BA58-BDCC957F64EE}" dt="2021-08-17T14:02:32.622" v="85" actId="20577"/>
          <ac:spMkLst>
            <pc:docMk/>
            <pc:sldMk cId="2738203860" sldId="276"/>
            <ac:spMk id="2" creationId="{00000000-0000-0000-0000-000000000000}"/>
          </ac:spMkLst>
        </pc:spChg>
        <pc:spChg chg="mod">
          <ac:chgData name="Simonin, David" userId="dd6c7b84-1b16-4313-876f-653e80ef74b5" providerId="ADAL" clId="{4CD6D1D4-ABB7-43A2-BA58-BDCC957F64EE}" dt="2021-08-18T09:50:24.808" v="5791" actId="14100"/>
          <ac:spMkLst>
            <pc:docMk/>
            <pc:sldMk cId="2738203860" sldId="276"/>
            <ac:spMk id="4" creationId="{15C76CC0-DE20-480B-9E0E-FBDD3A7F3994}"/>
          </ac:spMkLst>
        </pc:spChg>
      </pc:sldChg>
      <pc:sldChg chg="modSp add mod ord">
        <pc:chgData name="Simonin, David" userId="dd6c7b84-1b16-4313-876f-653e80ef74b5" providerId="ADAL" clId="{4CD6D1D4-ABB7-43A2-BA58-BDCC957F64EE}" dt="2021-08-18T08:43:16.475" v="4242" actId="6549"/>
        <pc:sldMkLst>
          <pc:docMk/>
          <pc:sldMk cId="2641063314" sldId="277"/>
        </pc:sldMkLst>
        <pc:spChg chg="mod">
          <ac:chgData name="Simonin, David" userId="dd6c7b84-1b16-4313-876f-653e80ef74b5" providerId="ADAL" clId="{4CD6D1D4-ABB7-43A2-BA58-BDCC957F64EE}" dt="2021-08-18T08:41:09.996" v="4212" actId="14100"/>
          <ac:spMkLst>
            <pc:docMk/>
            <pc:sldMk cId="2641063314" sldId="277"/>
            <ac:spMk id="6" creationId="{00000000-0000-0000-0000-000000000000}"/>
          </ac:spMkLst>
        </pc:spChg>
        <pc:spChg chg="mod">
          <ac:chgData name="Simonin, David" userId="dd6c7b84-1b16-4313-876f-653e80ef74b5" providerId="ADAL" clId="{4CD6D1D4-ABB7-43A2-BA58-BDCC957F64EE}" dt="2021-08-18T08:40:52.970" v="4198" actId="1076"/>
          <ac:spMkLst>
            <pc:docMk/>
            <pc:sldMk cId="2641063314" sldId="277"/>
            <ac:spMk id="17" creationId="{019669A2-399A-4FB8-AF7D-F365B0D6AE5F}"/>
          </ac:spMkLst>
        </pc:spChg>
        <pc:spChg chg="mod">
          <ac:chgData name="Simonin, David" userId="dd6c7b84-1b16-4313-876f-653e80ef74b5" providerId="ADAL" clId="{4CD6D1D4-ABB7-43A2-BA58-BDCC957F64EE}" dt="2021-08-18T08:39:54.054" v="4184" actId="20577"/>
          <ac:spMkLst>
            <pc:docMk/>
            <pc:sldMk cId="2641063314" sldId="277"/>
            <ac:spMk id="19" creationId="{0C813AB0-B8C2-4A9D-83C4-BBBA5B5EE5C3}"/>
          </ac:spMkLst>
        </pc:spChg>
        <pc:spChg chg="mod">
          <ac:chgData name="Simonin, David" userId="dd6c7b84-1b16-4313-876f-653e80ef74b5" providerId="ADAL" clId="{4CD6D1D4-ABB7-43A2-BA58-BDCC957F64EE}" dt="2021-08-18T08:43:16.475" v="4242" actId="6549"/>
          <ac:spMkLst>
            <pc:docMk/>
            <pc:sldMk cId="2641063314" sldId="277"/>
            <ac:spMk id="20" creationId="{1DECB477-7089-491F-BF08-AC7DF97205E7}"/>
          </ac:spMkLst>
        </pc:spChg>
      </pc:sldChg>
      <pc:sldChg chg="addSp delSp modSp add del mod ord">
        <pc:chgData name="Simonin, David" userId="dd6c7b84-1b16-4313-876f-653e80ef74b5" providerId="ADAL" clId="{4CD6D1D4-ABB7-43A2-BA58-BDCC957F64EE}" dt="2021-08-18T09:47:41.084" v="5790" actId="47"/>
        <pc:sldMkLst>
          <pc:docMk/>
          <pc:sldMk cId="1172083796" sldId="278"/>
        </pc:sldMkLst>
        <pc:spChg chg="mod">
          <ac:chgData name="Simonin, David" userId="dd6c7b84-1b16-4313-876f-653e80ef74b5" providerId="ADAL" clId="{4CD6D1D4-ABB7-43A2-BA58-BDCC957F64EE}" dt="2021-08-17T15:40:26.348" v="2093" actId="20577"/>
          <ac:spMkLst>
            <pc:docMk/>
            <pc:sldMk cId="1172083796" sldId="278"/>
            <ac:spMk id="3" creationId="{00000000-0000-0000-0000-000000000000}"/>
          </ac:spMkLst>
        </pc:spChg>
        <pc:spChg chg="mod">
          <ac:chgData name="Simonin, David" userId="dd6c7b84-1b16-4313-876f-653e80ef74b5" providerId="ADAL" clId="{4CD6D1D4-ABB7-43A2-BA58-BDCC957F64EE}" dt="2021-08-17T16:02:17.745" v="2480" actId="1076"/>
          <ac:spMkLst>
            <pc:docMk/>
            <pc:sldMk cId="1172083796" sldId="278"/>
            <ac:spMk id="7" creationId="{7EB03A58-EC21-429A-A1C4-0AA04740D602}"/>
          </ac:spMkLst>
        </pc:spChg>
        <pc:spChg chg="add mod">
          <ac:chgData name="Simonin, David" userId="dd6c7b84-1b16-4313-876f-653e80ef74b5" providerId="ADAL" clId="{4CD6D1D4-ABB7-43A2-BA58-BDCC957F64EE}" dt="2021-08-17T16:00:47.887" v="2408" actId="1036"/>
          <ac:spMkLst>
            <pc:docMk/>
            <pc:sldMk cId="1172083796" sldId="278"/>
            <ac:spMk id="19" creationId="{5641FA31-AC9F-462C-9612-42137774CF31}"/>
          </ac:spMkLst>
        </pc:spChg>
        <pc:spChg chg="add mod">
          <ac:chgData name="Simonin, David" userId="dd6c7b84-1b16-4313-876f-653e80ef74b5" providerId="ADAL" clId="{4CD6D1D4-ABB7-43A2-BA58-BDCC957F64EE}" dt="2021-08-17T16:00:53.982" v="2409" actId="1076"/>
          <ac:spMkLst>
            <pc:docMk/>
            <pc:sldMk cId="1172083796" sldId="278"/>
            <ac:spMk id="20" creationId="{69AB3769-4882-471F-9E01-63CCF9CFC740}"/>
          </ac:spMkLst>
        </pc:spChg>
        <pc:spChg chg="add mod">
          <ac:chgData name="Simonin, David" userId="dd6c7b84-1b16-4313-876f-653e80ef74b5" providerId="ADAL" clId="{4CD6D1D4-ABB7-43A2-BA58-BDCC957F64EE}" dt="2021-08-18T08:20:12.803" v="3698" actId="1076"/>
          <ac:spMkLst>
            <pc:docMk/>
            <pc:sldMk cId="1172083796" sldId="278"/>
            <ac:spMk id="21" creationId="{C5E1D370-9104-43E2-97FB-99578DB80E85}"/>
          </ac:spMkLst>
        </pc:spChg>
        <pc:spChg chg="mod">
          <ac:chgData name="Simonin, David" userId="dd6c7b84-1b16-4313-876f-653e80ef74b5" providerId="ADAL" clId="{4CD6D1D4-ABB7-43A2-BA58-BDCC957F64EE}" dt="2021-08-17T16:26:53.962" v="3112" actId="113"/>
          <ac:spMkLst>
            <pc:docMk/>
            <pc:sldMk cId="1172083796" sldId="278"/>
            <ac:spMk id="23" creationId="{EAD7C0FB-78A7-4FED-9438-2D86AE44A277}"/>
          </ac:spMkLst>
        </pc:spChg>
        <pc:spChg chg="del">
          <ac:chgData name="Simonin, David" userId="dd6c7b84-1b16-4313-876f-653e80ef74b5" providerId="ADAL" clId="{4CD6D1D4-ABB7-43A2-BA58-BDCC957F64EE}" dt="2021-08-17T15:30:54.796" v="1617" actId="478"/>
          <ac:spMkLst>
            <pc:docMk/>
            <pc:sldMk cId="1172083796" sldId="278"/>
            <ac:spMk id="24" creationId="{8A02F28C-6BD5-4A5D-8C39-14B769107516}"/>
          </ac:spMkLst>
        </pc:spChg>
        <pc:spChg chg="del">
          <ac:chgData name="Simonin, David" userId="dd6c7b84-1b16-4313-876f-653e80ef74b5" providerId="ADAL" clId="{4CD6D1D4-ABB7-43A2-BA58-BDCC957F64EE}" dt="2021-08-17T15:30:54.796" v="1617" actId="478"/>
          <ac:spMkLst>
            <pc:docMk/>
            <pc:sldMk cId="1172083796" sldId="278"/>
            <ac:spMk id="25" creationId="{F851D1BC-9053-4E5E-A935-B47DBDB6534A}"/>
          </ac:spMkLst>
        </pc:spChg>
        <pc:spChg chg="del">
          <ac:chgData name="Simonin, David" userId="dd6c7b84-1b16-4313-876f-653e80ef74b5" providerId="ADAL" clId="{4CD6D1D4-ABB7-43A2-BA58-BDCC957F64EE}" dt="2021-08-17T15:30:54.796" v="1617" actId="478"/>
          <ac:spMkLst>
            <pc:docMk/>
            <pc:sldMk cId="1172083796" sldId="278"/>
            <ac:spMk id="26" creationId="{44DB5B4C-9DA0-4B01-9FC8-46B58B35218F}"/>
          </ac:spMkLst>
        </pc:spChg>
        <pc:spChg chg="del">
          <ac:chgData name="Simonin, David" userId="dd6c7b84-1b16-4313-876f-653e80ef74b5" providerId="ADAL" clId="{4CD6D1D4-ABB7-43A2-BA58-BDCC957F64EE}" dt="2021-08-17T15:30:54.796" v="1617" actId="478"/>
          <ac:spMkLst>
            <pc:docMk/>
            <pc:sldMk cId="1172083796" sldId="278"/>
            <ac:spMk id="27" creationId="{BCC274EA-898F-4D0F-BF27-34EF1B0DE7A0}"/>
          </ac:spMkLst>
        </pc:spChg>
        <pc:spChg chg="del">
          <ac:chgData name="Simonin, David" userId="dd6c7b84-1b16-4313-876f-653e80ef74b5" providerId="ADAL" clId="{4CD6D1D4-ABB7-43A2-BA58-BDCC957F64EE}" dt="2021-08-17T15:30:54.796" v="1617" actId="478"/>
          <ac:spMkLst>
            <pc:docMk/>
            <pc:sldMk cId="1172083796" sldId="278"/>
            <ac:spMk id="28" creationId="{D25BBAA6-F0C8-443E-AA00-2576AACA1BDD}"/>
          </ac:spMkLst>
        </pc:spChg>
        <pc:spChg chg="del">
          <ac:chgData name="Simonin, David" userId="dd6c7b84-1b16-4313-876f-653e80ef74b5" providerId="ADAL" clId="{4CD6D1D4-ABB7-43A2-BA58-BDCC957F64EE}" dt="2021-08-17T15:30:54.796" v="1617" actId="478"/>
          <ac:spMkLst>
            <pc:docMk/>
            <pc:sldMk cId="1172083796" sldId="278"/>
            <ac:spMk id="29" creationId="{0ED218C8-7F3D-4A0F-8DBF-36D684513A21}"/>
          </ac:spMkLst>
        </pc:spChg>
        <pc:spChg chg="del">
          <ac:chgData name="Simonin, David" userId="dd6c7b84-1b16-4313-876f-653e80ef74b5" providerId="ADAL" clId="{4CD6D1D4-ABB7-43A2-BA58-BDCC957F64EE}" dt="2021-08-17T15:30:54.796" v="1617" actId="478"/>
          <ac:spMkLst>
            <pc:docMk/>
            <pc:sldMk cId="1172083796" sldId="278"/>
            <ac:spMk id="30" creationId="{7235279E-39A6-4B59-939D-D5E56A1DA47F}"/>
          </ac:spMkLst>
        </pc:spChg>
        <pc:spChg chg="del">
          <ac:chgData name="Simonin, David" userId="dd6c7b84-1b16-4313-876f-653e80ef74b5" providerId="ADAL" clId="{4CD6D1D4-ABB7-43A2-BA58-BDCC957F64EE}" dt="2021-08-17T15:30:54.796" v="1617" actId="478"/>
          <ac:spMkLst>
            <pc:docMk/>
            <pc:sldMk cId="1172083796" sldId="278"/>
            <ac:spMk id="31" creationId="{16CBE107-E73E-42B3-A165-C54247A77166}"/>
          </ac:spMkLst>
        </pc:spChg>
        <pc:spChg chg="del">
          <ac:chgData name="Simonin, David" userId="dd6c7b84-1b16-4313-876f-653e80ef74b5" providerId="ADAL" clId="{4CD6D1D4-ABB7-43A2-BA58-BDCC957F64EE}" dt="2021-08-17T15:30:54.796" v="1617" actId="478"/>
          <ac:spMkLst>
            <pc:docMk/>
            <pc:sldMk cId="1172083796" sldId="278"/>
            <ac:spMk id="32" creationId="{2FE6855C-153E-4469-884C-C33D4A3E7F0C}"/>
          </ac:spMkLst>
        </pc:spChg>
        <pc:spChg chg="add mod">
          <ac:chgData name="Simonin, David" userId="dd6c7b84-1b16-4313-876f-653e80ef74b5" providerId="ADAL" clId="{4CD6D1D4-ABB7-43A2-BA58-BDCC957F64EE}" dt="2021-08-17T16:26:52.045" v="3111" actId="113"/>
          <ac:spMkLst>
            <pc:docMk/>
            <pc:sldMk cId="1172083796" sldId="278"/>
            <ac:spMk id="33" creationId="{8BD468CB-0BC5-4202-9FB5-39A76EBCD478}"/>
          </ac:spMkLst>
        </pc:spChg>
        <pc:spChg chg="del">
          <ac:chgData name="Simonin, David" userId="dd6c7b84-1b16-4313-876f-653e80ef74b5" providerId="ADAL" clId="{4CD6D1D4-ABB7-43A2-BA58-BDCC957F64EE}" dt="2021-08-17T15:30:54.796" v="1617" actId="478"/>
          <ac:spMkLst>
            <pc:docMk/>
            <pc:sldMk cId="1172083796" sldId="278"/>
            <ac:spMk id="34" creationId="{47233963-ADBD-4AEA-A4D4-15AFAD8AACAD}"/>
          </ac:spMkLst>
        </pc:spChg>
        <pc:spChg chg="del">
          <ac:chgData name="Simonin, David" userId="dd6c7b84-1b16-4313-876f-653e80ef74b5" providerId="ADAL" clId="{4CD6D1D4-ABB7-43A2-BA58-BDCC957F64EE}" dt="2021-08-17T15:30:54.796" v="1617" actId="478"/>
          <ac:spMkLst>
            <pc:docMk/>
            <pc:sldMk cId="1172083796" sldId="278"/>
            <ac:spMk id="35" creationId="{3D4B0581-E999-4918-87AD-208F9B5CACFD}"/>
          </ac:spMkLst>
        </pc:spChg>
        <pc:spChg chg="del">
          <ac:chgData name="Simonin, David" userId="dd6c7b84-1b16-4313-876f-653e80ef74b5" providerId="ADAL" clId="{4CD6D1D4-ABB7-43A2-BA58-BDCC957F64EE}" dt="2021-08-17T15:30:54.796" v="1617" actId="478"/>
          <ac:spMkLst>
            <pc:docMk/>
            <pc:sldMk cId="1172083796" sldId="278"/>
            <ac:spMk id="36" creationId="{D52D84CC-CD15-4675-88F9-6402B5BB3050}"/>
          </ac:spMkLst>
        </pc:spChg>
        <pc:spChg chg="add mod">
          <ac:chgData name="Simonin, David" userId="dd6c7b84-1b16-4313-876f-653e80ef74b5" providerId="ADAL" clId="{4CD6D1D4-ABB7-43A2-BA58-BDCC957F64EE}" dt="2021-08-18T08:19:59.428" v="3696" actId="255"/>
          <ac:spMkLst>
            <pc:docMk/>
            <pc:sldMk cId="1172083796" sldId="278"/>
            <ac:spMk id="37" creationId="{3CCD39BB-8B48-49BF-B01C-EC6D3B8737B2}"/>
          </ac:spMkLst>
        </pc:spChg>
        <pc:spChg chg="del">
          <ac:chgData name="Simonin, David" userId="dd6c7b84-1b16-4313-876f-653e80ef74b5" providerId="ADAL" clId="{4CD6D1D4-ABB7-43A2-BA58-BDCC957F64EE}" dt="2021-08-17T15:30:54.796" v="1617" actId="478"/>
          <ac:spMkLst>
            <pc:docMk/>
            <pc:sldMk cId="1172083796" sldId="278"/>
            <ac:spMk id="41" creationId="{DE6B28DB-22A5-4CCB-8696-7E7232D850C1}"/>
          </ac:spMkLst>
        </pc:spChg>
      </pc:sldChg>
      <pc:sldChg chg="addSp delSp modSp add mod ord">
        <pc:chgData name="Simonin, David" userId="dd6c7b84-1b16-4313-876f-653e80ef74b5" providerId="ADAL" clId="{4CD6D1D4-ABB7-43A2-BA58-BDCC957F64EE}" dt="2021-08-18T09:47:21.786" v="5789"/>
        <pc:sldMkLst>
          <pc:docMk/>
          <pc:sldMk cId="3363514696" sldId="279"/>
        </pc:sldMkLst>
        <pc:spChg chg="mod">
          <ac:chgData name="Simonin, David" userId="dd6c7b84-1b16-4313-876f-653e80ef74b5" providerId="ADAL" clId="{4CD6D1D4-ABB7-43A2-BA58-BDCC957F64EE}" dt="2021-08-17T15:42:46.774" v="2133" actId="20577"/>
          <ac:spMkLst>
            <pc:docMk/>
            <pc:sldMk cId="3363514696" sldId="279"/>
            <ac:spMk id="3" creationId="{00000000-0000-0000-0000-000000000000}"/>
          </ac:spMkLst>
        </pc:spChg>
        <pc:spChg chg="del mod">
          <ac:chgData name="Simonin, David" userId="dd6c7b84-1b16-4313-876f-653e80ef74b5" providerId="ADAL" clId="{4CD6D1D4-ABB7-43A2-BA58-BDCC957F64EE}" dt="2021-08-17T16:10:26.194" v="2817" actId="478"/>
          <ac:spMkLst>
            <pc:docMk/>
            <pc:sldMk cId="3363514696" sldId="279"/>
            <ac:spMk id="7" creationId="{7EB03A58-EC21-429A-A1C4-0AA04740D602}"/>
          </ac:spMkLst>
        </pc:spChg>
        <pc:spChg chg="add mod">
          <ac:chgData name="Simonin, David" userId="dd6c7b84-1b16-4313-876f-653e80ef74b5" providerId="ADAL" clId="{4CD6D1D4-ABB7-43A2-BA58-BDCC957F64EE}" dt="2021-08-18T09:37:35.814" v="5460" actId="1076"/>
          <ac:spMkLst>
            <pc:docMk/>
            <pc:sldMk cId="3363514696" sldId="279"/>
            <ac:spMk id="20" creationId="{D47AC53C-FA2E-4AD0-A6E7-3913FBE037AA}"/>
          </ac:spMkLst>
        </pc:spChg>
        <pc:spChg chg="add del mod">
          <ac:chgData name="Simonin, David" userId="dd6c7b84-1b16-4313-876f-653e80ef74b5" providerId="ADAL" clId="{4CD6D1D4-ABB7-43A2-BA58-BDCC957F64EE}" dt="2021-08-17T16:10:40.653" v="2821" actId="478"/>
          <ac:spMkLst>
            <pc:docMk/>
            <pc:sldMk cId="3363514696" sldId="279"/>
            <ac:spMk id="22" creationId="{B060B76F-DAFE-46DC-B407-4EBA7E6CA17B}"/>
          </ac:spMkLst>
        </pc:spChg>
        <pc:spChg chg="mod">
          <ac:chgData name="Simonin, David" userId="dd6c7b84-1b16-4313-876f-653e80ef74b5" providerId="ADAL" clId="{4CD6D1D4-ABB7-43A2-BA58-BDCC957F64EE}" dt="2021-08-18T09:39:23.108" v="5524" actId="20577"/>
          <ac:spMkLst>
            <pc:docMk/>
            <pc:sldMk cId="3363514696" sldId="279"/>
            <ac:spMk id="23" creationId="{EAD7C0FB-78A7-4FED-9438-2D86AE44A277}"/>
          </ac:spMkLst>
        </pc:spChg>
        <pc:spChg chg="del">
          <ac:chgData name="Simonin, David" userId="dd6c7b84-1b16-4313-876f-653e80ef74b5" providerId="ADAL" clId="{4CD6D1D4-ABB7-43A2-BA58-BDCC957F64EE}" dt="2021-08-17T16:10:26.194" v="2817" actId="478"/>
          <ac:spMkLst>
            <pc:docMk/>
            <pc:sldMk cId="3363514696" sldId="279"/>
            <ac:spMk id="24" creationId="{8A02F28C-6BD5-4A5D-8C39-14B769107516}"/>
          </ac:spMkLst>
        </pc:spChg>
        <pc:spChg chg="del">
          <ac:chgData name="Simonin, David" userId="dd6c7b84-1b16-4313-876f-653e80ef74b5" providerId="ADAL" clId="{4CD6D1D4-ABB7-43A2-BA58-BDCC957F64EE}" dt="2021-08-17T16:10:26.194" v="2817" actId="478"/>
          <ac:spMkLst>
            <pc:docMk/>
            <pc:sldMk cId="3363514696" sldId="279"/>
            <ac:spMk id="25" creationId="{F851D1BC-9053-4E5E-A935-B47DBDB6534A}"/>
          </ac:spMkLst>
        </pc:spChg>
        <pc:spChg chg="del">
          <ac:chgData name="Simonin, David" userId="dd6c7b84-1b16-4313-876f-653e80ef74b5" providerId="ADAL" clId="{4CD6D1D4-ABB7-43A2-BA58-BDCC957F64EE}" dt="2021-08-17T16:10:26.194" v="2817" actId="478"/>
          <ac:spMkLst>
            <pc:docMk/>
            <pc:sldMk cId="3363514696" sldId="279"/>
            <ac:spMk id="26" creationId="{44DB5B4C-9DA0-4B01-9FC8-46B58B35218F}"/>
          </ac:spMkLst>
        </pc:spChg>
        <pc:spChg chg="del">
          <ac:chgData name="Simonin, David" userId="dd6c7b84-1b16-4313-876f-653e80ef74b5" providerId="ADAL" clId="{4CD6D1D4-ABB7-43A2-BA58-BDCC957F64EE}" dt="2021-08-17T16:10:26.194" v="2817" actId="478"/>
          <ac:spMkLst>
            <pc:docMk/>
            <pc:sldMk cId="3363514696" sldId="279"/>
            <ac:spMk id="27" creationId="{BCC274EA-898F-4D0F-BF27-34EF1B0DE7A0}"/>
          </ac:spMkLst>
        </pc:spChg>
        <pc:spChg chg="del">
          <ac:chgData name="Simonin, David" userId="dd6c7b84-1b16-4313-876f-653e80ef74b5" providerId="ADAL" clId="{4CD6D1D4-ABB7-43A2-BA58-BDCC957F64EE}" dt="2021-08-17T16:10:26.194" v="2817" actId="478"/>
          <ac:spMkLst>
            <pc:docMk/>
            <pc:sldMk cId="3363514696" sldId="279"/>
            <ac:spMk id="28" creationId="{D25BBAA6-F0C8-443E-AA00-2576AACA1BDD}"/>
          </ac:spMkLst>
        </pc:spChg>
        <pc:spChg chg="del">
          <ac:chgData name="Simonin, David" userId="dd6c7b84-1b16-4313-876f-653e80ef74b5" providerId="ADAL" clId="{4CD6D1D4-ABB7-43A2-BA58-BDCC957F64EE}" dt="2021-08-17T16:10:26.194" v="2817" actId="478"/>
          <ac:spMkLst>
            <pc:docMk/>
            <pc:sldMk cId="3363514696" sldId="279"/>
            <ac:spMk id="29" creationId="{0ED218C8-7F3D-4A0F-8DBF-36D684513A21}"/>
          </ac:spMkLst>
        </pc:spChg>
        <pc:spChg chg="del">
          <ac:chgData name="Simonin, David" userId="dd6c7b84-1b16-4313-876f-653e80ef74b5" providerId="ADAL" clId="{4CD6D1D4-ABB7-43A2-BA58-BDCC957F64EE}" dt="2021-08-17T16:10:26.194" v="2817" actId="478"/>
          <ac:spMkLst>
            <pc:docMk/>
            <pc:sldMk cId="3363514696" sldId="279"/>
            <ac:spMk id="30" creationId="{7235279E-39A6-4B59-939D-D5E56A1DA47F}"/>
          </ac:spMkLst>
        </pc:spChg>
        <pc:spChg chg="del">
          <ac:chgData name="Simonin, David" userId="dd6c7b84-1b16-4313-876f-653e80ef74b5" providerId="ADAL" clId="{4CD6D1D4-ABB7-43A2-BA58-BDCC957F64EE}" dt="2021-08-17T16:10:26.194" v="2817" actId="478"/>
          <ac:spMkLst>
            <pc:docMk/>
            <pc:sldMk cId="3363514696" sldId="279"/>
            <ac:spMk id="31" creationId="{16CBE107-E73E-42B3-A165-C54247A77166}"/>
          </ac:spMkLst>
        </pc:spChg>
        <pc:spChg chg="del">
          <ac:chgData name="Simonin, David" userId="dd6c7b84-1b16-4313-876f-653e80ef74b5" providerId="ADAL" clId="{4CD6D1D4-ABB7-43A2-BA58-BDCC957F64EE}" dt="2021-08-17T16:10:26.194" v="2817" actId="478"/>
          <ac:spMkLst>
            <pc:docMk/>
            <pc:sldMk cId="3363514696" sldId="279"/>
            <ac:spMk id="32" creationId="{2FE6855C-153E-4469-884C-C33D4A3E7F0C}"/>
          </ac:spMkLst>
        </pc:spChg>
        <pc:spChg chg="add del mod">
          <ac:chgData name="Simonin, David" userId="dd6c7b84-1b16-4313-876f-653e80ef74b5" providerId="ADAL" clId="{4CD6D1D4-ABB7-43A2-BA58-BDCC957F64EE}" dt="2021-08-17T16:23:15.633" v="3079" actId="478"/>
          <ac:spMkLst>
            <pc:docMk/>
            <pc:sldMk cId="3363514696" sldId="279"/>
            <ac:spMk id="33" creationId="{D9DD25D0-3F9F-45BC-987E-EFD922F46D5D}"/>
          </ac:spMkLst>
        </pc:spChg>
        <pc:spChg chg="del mod">
          <ac:chgData name="Simonin, David" userId="dd6c7b84-1b16-4313-876f-653e80ef74b5" providerId="ADAL" clId="{4CD6D1D4-ABB7-43A2-BA58-BDCC957F64EE}" dt="2021-08-17T16:10:26.194" v="2817" actId="478"/>
          <ac:spMkLst>
            <pc:docMk/>
            <pc:sldMk cId="3363514696" sldId="279"/>
            <ac:spMk id="34" creationId="{47233963-ADBD-4AEA-A4D4-15AFAD8AACAD}"/>
          </ac:spMkLst>
        </pc:spChg>
        <pc:spChg chg="del">
          <ac:chgData name="Simonin, David" userId="dd6c7b84-1b16-4313-876f-653e80ef74b5" providerId="ADAL" clId="{4CD6D1D4-ABB7-43A2-BA58-BDCC957F64EE}" dt="2021-08-17T16:10:26.194" v="2817" actId="478"/>
          <ac:spMkLst>
            <pc:docMk/>
            <pc:sldMk cId="3363514696" sldId="279"/>
            <ac:spMk id="35" creationId="{3D4B0581-E999-4918-87AD-208F9B5CACFD}"/>
          </ac:spMkLst>
        </pc:spChg>
        <pc:spChg chg="del">
          <ac:chgData name="Simonin, David" userId="dd6c7b84-1b16-4313-876f-653e80ef74b5" providerId="ADAL" clId="{4CD6D1D4-ABB7-43A2-BA58-BDCC957F64EE}" dt="2021-08-17T16:10:26.194" v="2817" actId="478"/>
          <ac:spMkLst>
            <pc:docMk/>
            <pc:sldMk cId="3363514696" sldId="279"/>
            <ac:spMk id="36" creationId="{D52D84CC-CD15-4675-88F9-6402B5BB3050}"/>
          </ac:spMkLst>
        </pc:spChg>
        <pc:spChg chg="add del mod">
          <ac:chgData name="Simonin, David" userId="dd6c7b84-1b16-4313-876f-653e80ef74b5" providerId="ADAL" clId="{4CD6D1D4-ABB7-43A2-BA58-BDCC957F64EE}" dt="2021-08-18T07:54:06.369" v="3492" actId="478"/>
          <ac:spMkLst>
            <pc:docMk/>
            <pc:sldMk cId="3363514696" sldId="279"/>
            <ac:spMk id="37" creationId="{935E51E2-CF8D-4E21-A00B-5502BCBC2438}"/>
          </ac:spMkLst>
        </pc:spChg>
        <pc:spChg chg="add del">
          <ac:chgData name="Simonin, David" userId="dd6c7b84-1b16-4313-876f-653e80ef74b5" providerId="ADAL" clId="{4CD6D1D4-ABB7-43A2-BA58-BDCC957F64EE}" dt="2021-08-18T08:25:43.692" v="3797" actId="22"/>
          <ac:spMkLst>
            <pc:docMk/>
            <pc:sldMk cId="3363514696" sldId="279"/>
            <ac:spMk id="38" creationId="{3C4253B8-E53D-47E8-8F13-B0339C60915B}"/>
          </ac:spMkLst>
        </pc:spChg>
        <pc:spChg chg="add mod">
          <ac:chgData name="Simonin, David" userId="dd6c7b84-1b16-4313-876f-653e80ef74b5" providerId="ADAL" clId="{4CD6D1D4-ABB7-43A2-BA58-BDCC957F64EE}" dt="2021-08-18T09:47:21.786" v="5789"/>
          <ac:spMkLst>
            <pc:docMk/>
            <pc:sldMk cId="3363514696" sldId="279"/>
            <ac:spMk id="39" creationId="{833E8B87-5870-4C8A-9546-DAF18319F1E3}"/>
          </ac:spMkLst>
        </pc:spChg>
        <pc:spChg chg="del">
          <ac:chgData name="Simonin, David" userId="dd6c7b84-1b16-4313-876f-653e80ef74b5" providerId="ADAL" clId="{4CD6D1D4-ABB7-43A2-BA58-BDCC957F64EE}" dt="2021-08-17T16:10:26.194" v="2817" actId="478"/>
          <ac:spMkLst>
            <pc:docMk/>
            <pc:sldMk cId="3363514696" sldId="279"/>
            <ac:spMk id="41" creationId="{DE6B28DB-22A5-4CCB-8696-7E7232D850C1}"/>
          </ac:spMkLst>
        </pc:spChg>
      </pc:sldChg>
      <pc:sldChg chg="modSp add del mod">
        <pc:chgData name="Simonin, David" userId="dd6c7b84-1b16-4313-876f-653e80ef74b5" providerId="ADAL" clId="{4CD6D1D4-ABB7-43A2-BA58-BDCC957F64EE}" dt="2021-08-17T15:35:00.976" v="1891" actId="47"/>
        <pc:sldMkLst>
          <pc:docMk/>
          <pc:sldMk cId="1775185582" sldId="280"/>
        </pc:sldMkLst>
        <pc:spChg chg="mod">
          <ac:chgData name="Simonin, David" userId="dd6c7b84-1b16-4313-876f-653e80ef74b5" providerId="ADAL" clId="{4CD6D1D4-ABB7-43A2-BA58-BDCC957F64EE}" dt="2021-08-17T15:33:46.957" v="1865" actId="20577"/>
          <ac:spMkLst>
            <pc:docMk/>
            <pc:sldMk cId="1775185582" sldId="280"/>
            <ac:spMk id="23" creationId="{EAD7C0FB-78A7-4FED-9438-2D86AE44A277}"/>
          </ac:spMkLst>
        </pc:spChg>
      </pc:sldChg>
      <pc:sldChg chg="addSp delSp modSp add mod">
        <pc:chgData name="Simonin, David" userId="dd6c7b84-1b16-4313-876f-653e80ef74b5" providerId="ADAL" clId="{4CD6D1D4-ABB7-43A2-BA58-BDCC957F64EE}" dt="2021-08-18T09:39:44.121" v="5526" actId="1076"/>
        <pc:sldMkLst>
          <pc:docMk/>
          <pc:sldMk cId="3780102439" sldId="280"/>
        </pc:sldMkLst>
        <pc:spChg chg="mod">
          <ac:chgData name="Simonin, David" userId="dd6c7b84-1b16-4313-876f-653e80ef74b5" providerId="ADAL" clId="{4CD6D1D4-ABB7-43A2-BA58-BDCC957F64EE}" dt="2021-08-17T15:40:31.272" v="2094"/>
          <ac:spMkLst>
            <pc:docMk/>
            <pc:sldMk cId="3780102439" sldId="280"/>
            <ac:spMk id="3" creationId="{00000000-0000-0000-0000-000000000000}"/>
          </ac:spMkLst>
        </pc:spChg>
        <pc:spChg chg="mod">
          <ac:chgData name="Simonin, David" userId="dd6c7b84-1b16-4313-876f-653e80ef74b5" providerId="ADAL" clId="{4CD6D1D4-ABB7-43A2-BA58-BDCC957F64EE}" dt="2021-08-17T15:39:09.957" v="2067" actId="20577"/>
          <ac:spMkLst>
            <pc:docMk/>
            <pc:sldMk cId="3780102439" sldId="280"/>
            <ac:spMk id="7" creationId="{7EB03A58-EC21-429A-A1C4-0AA04740D602}"/>
          </ac:spMkLst>
        </pc:spChg>
        <pc:spChg chg="add mod">
          <ac:chgData name="Simonin, David" userId="dd6c7b84-1b16-4313-876f-653e80ef74b5" providerId="ADAL" clId="{4CD6D1D4-ABB7-43A2-BA58-BDCC957F64EE}" dt="2021-08-18T09:39:44.121" v="5526" actId="1076"/>
          <ac:spMkLst>
            <pc:docMk/>
            <pc:sldMk cId="3780102439" sldId="280"/>
            <ac:spMk id="9" creationId="{5C53C6C1-822B-427D-B890-904212F9A1D5}"/>
          </ac:spMkLst>
        </pc:spChg>
        <pc:spChg chg="mod">
          <ac:chgData name="Simonin, David" userId="dd6c7b84-1b16-4313-876f-653e80ef74b5" providerId="ADAL" clId="{4CD6D1D4-ABB7-43A2-BA58-BDCC957F64EE}" dt="2021-08-17T15:37:41.501" v="1979" actId="1076"/>
          <ac:spMkLst>
            <pc:docMk/>
            <pc:sldMk cId="3780102439" sldId="280"/>
            <ac:spMk id="19" creationId="{5641FA31-AC9F-462C-9612-42137774CF31}"/>
          </ac:spMkLst>
        </pc:spChg>
        <pc:spChg chg="del">
          <ac:chgData name="Simonin, David" userId="dd6c7b84-1b16-4313-876f-653e80ef74b5" providerId="ADAL" clId="{4CD6D1D4-ABB7-43A2-BA58-BDCC957F64EE}" dt="2021-08-17T15:35:19.873" v="1899" actId="478"/>
          <ac:spMkLst>
            <pc:docMk/>
            <pc:sldMk cId="3780102439" sldId="280"/>
            <ac:spMk id="20" creationId="{69AB3769-4882-471F-9E01-63CCF9CFC740}"/>
          </ac:spMkLst>
        </pc:spChg>
        <pc:spChg chg="del">
          <ac:chgData name="Simonin, David" userId="dd6c7b84-1b16-4313-876f-653e80ef74b5" providerId="ADAL" clId="{4CD6D1D4-ABB7-43A2-BA58-BDCC957F64EE}" dt="2021-08-17T15:37:43.221" v="1980" actId="478"/>
          <ac:spMkLst>
            <pc:docMk/>
            <pc:sldMk cId="3780102439" sldId="280"/>
            <ac:spMk id="21" creationId="{C5E1D370-9104-43E2-97FB-99578DB80E85}"/>
          </ac:spMkLst>
        </pc:spChg>
        <pc:spChg chg="mod">
          <ac:chgData name="Simonin, David" userId="dd6c7b84-1b16-4313-876f-653e80ef74b5" providerId="ADAL" clId="{4CD6D1D4-ABB7-43A2-BA58-BDCC957F64EE}" dt="2021-08-17T16:26:56.897" v="3113" actId="113"/>
          <ac:spMkLst>
            <pc:docMk/>
            <pc:sldMk cId="3780102439" sldId="280"/>
            <ac:spMk id="23" creationId="{EAD7C0FB-78A7-4FED-9438-2D86AE44A277}"/>
          </ac:spMkLst>
        </pc:spChg>
      </pc:sldChg>
      <pc:sldChg chg="delSp modSp add del mod">
        <pc:chgData name="Simonin, David" userId="dd6c7b84-1b16-4313-876f-653e80ef74b5" providerId="ADAL" clId="{4CD6D1D4-ABB7-43A2-BA58-BDCC957F64EE}" dt="2021-08-18T08:33:38.662" v="3935" actId="47"/>
        <pc:sldMkLst>
          <pc:docMk/>
          <pc:sldMk cId="3967212975" sldId="281"/>
        </pc:sldMkLst>
        <pc:spChg chg="mod">
          <ac:chgData name="Simonin, David" userId="dd6c7b84-1b16-4313-876f-653e80ef74b5" providerId="ADAL" clId="{4CD6D1D4-ABB7-43A2-BA58-BDCC957F64EE}" dt="2021-08-17T15:40:34.031" v="2095"/>
          <ac:spMkLst>
            <pc:docMk/>
            <pc:sldMk cId="3967212975" sldId="281"/>
            <ac:spMk id="3" creationId="{00000000-0000-0000-0000-000000000000}"/>
          </ac:spMkLst>
        </pc:spChg>
        <pc:spChg chg="mod">
          <ac:chgData name="Simonin, David" userId="dd6c7b84-1b16-4313-876f-653e80ef74b5" providerId="ADAL" clId="{4CD6D1D4-ABB7-43A2-BA58-BDCC957F64EE}" dt="2021-08-17T15:41:36.175" v="2103" actId="1076"/>
          <ac:spMkLst>
            <pc:docMk/>
            <pc:sldMk cId="3967212975" sldId="281"/>
            <ac:spMk id="7" creationId="{7EB03A58-EC21-429A-A1C4-0AA04740D602}"/>
          </ac:spMkLst>
        </pc:spChg>
        <pc:spChg chg="del">
          <ac:chgData name="Simonin, David" userId="dd6c7b84-1b16-4313-876f-653e80ef74b5" providerId="ADAL" clId="{4CD6D1D4-ABB7-43A2-BA58-BDCC957F64EE}" dt="2021-08-17T15:41:54.718" v="2104" actId="478"/>
          <ac:spMkLst>
            <pc:docMk/>
            <pc:sldMk cId="3967212975" sldId="281"/>
            <ac:spMk id="9" creationId="{5C53C6C1-822B-427D-B890-904212F9A1D5}"/>
          </ac:spMkLst>
        </pc:spChg>
        <pc:spChg chg="del">
          <ac:chgData name="Simonin, David" userId="dd6c7b84-1b16-4313-876f-653e80ef74b5" providerId="ADAL" clId="{4CD6D1D4-ABB7-43A2-BA58-BDCC957F64EE}" dt="2021-08-17T15:41:57.176" v="2105" actId="478"/>
          <ac:spMkLst>
            <pc:docMk/>
            <pc:sldMk cId="3967212975" sldId="281"/>
            <ac:spMk id="19" creationId="{5641FA31-AC9F-462C-9612-42137774CF31}"/>
          </ac:spMkLst>
        </pc:spChg>
        <pc:spChg chg="mod">
          <ac:chgData name="Simonin, David" userId="dd6c7b84-1b16-4313-876f-653e80ef74b5" providerId="ADAL" clId="{4CD6D1D4-ABB7-43A2-BA58-BDCC957F64EE}" dt="2021-08-17T15:41:21.743" v="2101" actId="20577"/>
          <ac:spMkLst>
            <pc:docMk/>
            <pc:sldMk cId="3967212975" sldId="281"/>
            <ac:spMk id="23" creationId="{EAD7C0FB-78A7-4FED-9438-2D86AE44A277}"/>
          </ac:spMkLst>
        </pc:spChg>
      </pc:sldChg>
      <pc:sldChg chg="modSp add del mod">
        <pc:chgData name="Simonin, David" userId="dd6c7b84-1b16-4313-876f-653e80ef74b5" providerId="ADAL" clId="{4CD6D1D4-ABB7-43A2-BA58-BDCC957F64EE}" dt="2021-08-18T08:33:38.662" v="3935" actId="47"/>
        <pc:sldMkLst>
          <pc:docMk/>
          <pc:sldMk cId="1851342321" sldId="282"/>
        </pc:sldMkLst>
        <pc:spChg chg="mod">
          <ac:chgData name="Simonin, David" userId="dd6c7b84-1b16-4313-876f-653e80ef74b5" providerId="ADAL" clId="{4CD6D1D4-ABB7-43A2-BA58-BDCC957F64EE}" dt="2021-08-17T17:18:03.969" v="3387" actId="1076"/>
          <ac:spMkLst>
            <pc:docMk/>
            <pc:sldMk cId="1851342321" sldId="282"/>
            <ac:spMk id="7" creationId="{7EB03A58-EC21-429A-A1C4-0AA04740D602}"/>
          </ac:spMkLst>
        </pc:spChg>
      </pc:sldChg>
      <pc:sldChg chg="delSp modSp add del mod">
        <pc:chgData name="Simonin, David" userId="dd6c7b84-1b16-4313-876f-653e80ef74b5" providerId="ADAL" clId="{4CD6D1D4-ABB7-43A2-BA58-BDCC957F64EE}" dt="2021-08-18T08:29:23.027" v="3880" actId="47"/>
        <pc:sldMkLst>
          <pc:docMk/>
          <pc:sldMk cId="3756500334" sldId="283"/>
        </pc:sldMkLst>
        <pc:spChg chg="del">
          <ac:chgData name="Simonin, David" userId="dd6c7b84-1b16-4313-876f-653e80ef74b5" providerId="ADAL" clId="{4CD6D1D4-ABB7-43A2-BA58-BDCC957F64EE}" dt="2021-08-17T16:14:18.615" v="2892" actId="478"/>
          <ac:spMkLst>
            <pc:docMk/>
            <pc:sldMk cId="3756500334" sldId="283"/>
            <ac:spMk id="20" creationId="{D47AC53C-FA2E-4AD0-A6E7-3913FBE037AA}"/>
          </ac:spMkLst>
        </pc:spChg>
        <pc:spChg chg="mod">
          <ac:chgData name="Simonin, David" userId="dd6c7b84-1b16-4313-876f-653e80ef74b5" providerId="ADAL" clId="{4CD6D1D4-ABB7-43A2-BA58-BDCC957F64EE}" dt="2021-08-18T08:22:37.663" v="3763" actId="20577"/>
          <ac:spMkLst>
            <pc:docMk/>
            <pc:sldMk cId="3756500334" sldId="283"/>
            <ac:spMk id="23" creationId="{EAD7C0FB-78A7-4FED-9438-2D86AE44A277}"/>
          </ac:spMkLst>
        </pc:spChg>
        <pc:spChg chg="mod">
          <ac:chgData name="Simonin, David" userId="dd6c7b84-1b16-4313-876f-653e80ef74b5" providerId="ADAL" clId="{4CD6D1D4-ABB7-43A2-BA58-BDCC957F64EE}" dt="2021-08-18T08:22:41.351" v="3764" actId="1076"/>
          <ac:spMkLst>
            <pc:docMk/>
            <pc:sldMk cId="3756500334" sldId="283"/>
            <ac:spMk id="33" creationId="{D9DD25D0-3F9F-45BC-987E-EFD922F46D5D}"/>
          </ac:spMkLst>
        </pc:spChg>
      </pc:sldChg>
      <pc:sldChg chg="addSp delSp modSp add mod">
        <pc:chgData name="Simonin, David" userId="dd6c7b84-1b16-4313-876f-653e80ef74b5" providerId="ADAL" clId="{4CD6D1D4-ABB7-43A2-BA58-BDCC957F64EE}" dt="2021-08-18T09:46:37.182" v="5785" actId="404"/>
        <pc:sldMkLst>
          <pc:docMk/>
          <pc:sldMk cId="2059875795" sldId="284"/>
        </pc:sldMkLst>
        <pc:spChg chg="add mod">
          <ac:chgData name="Simonin, David" userId="dd6c7b84-1b16-4313-876f-653e80ef74b5" providerId="ADAL" clId="{4CD6D1D4-ABB7-43A2-BA58-BDCC957F64EE}" dt="2021-08-18T08:32:27.138" v="3932" actId="1076"/>
          <ac:spMkLst>
            <pc:docMk/>
            <pc:sldMk cId="2059875795" sldId="284"/>
            <ac:spMk id="7" creationId="{3EEF0FFF-E590-4D24-9DE0-B56B31FC9004}"/>
          </ac:spMkLst>
        </pc:spChg>
        <pc:spChg chg="add del mod">
          <ac:chgData name="Simonin, David" userId="dd6c7b84-1b16-4313-876f-653e80ef74b5" providerId="ADAL" clId="{4CD6D1D4-ABB7-43A2-BA58-BDCC957F64EE}" dt="2021-08-18T08:16:01.783" v="3566" actId="21"/>
          <ac:spMkLst>
            <pc:docMk/>
            <pc:sldMk cId="2059875795" sldId="284"/>
            <ac:spMk id="9" creationId="{4E6C1D0E-8206-429E-B2CC-84604BF683E9}"/>
          </ac:spMkLst>
        </pc:spChg>
        <pc:spChg chg="add del mod">
          <ac:chgData name="Simonin, David" userId="dd6c7b84-1b16-4313-876f-653e80ef74b5" providerId="ADAL" clId="{4CD6D1D4-ABB7-43A2-BA58-BDCC957F64EE}" dt="2021-08-18T08:23:20.751" v="3772" actId="21"/>
          <ac:spMkLst>
            <pc:docMk/>
            <pc:sldMk cId="2059875795" sldId="284"/>
            <ac:spMk id="10" creationId="{A15BE4CF-E957-46A0-8C16-34F1E05E4386}"/>
          </ac:spMkLst>
        </pc:spChg>
        <pc:spChg chg="add mod">
          <ac:chgData name="Simonin, David" userId="dd6c7b84-1b16-4313-876f-653e80ef74b5" providerId="ADAL" clId="{4CD6D1D4-ABB7-43A2-BA58-BDCC957F64EE}" dt="2021-08-18T09:46:37.182" v="5785" actId="404"/>
          <ac:spMkLst>
            <pc:docMk/>
            <pc:sldMk cId="2059875795" sldId="284"/>
            <ac:spMk id="11" creationId="{B1891665-3FF9-48EB-8030-A4D90FDC389F}"/>
          </ac:spMkLst>
        </pc:spChg>
        <pc:spChg chg="del">
          <ac:chgData name="Simonin, David" userId="dd6c7b84-1b16-4313-876f-653e80ef74b5" providerId="ADAL" clId="{4CD6D1D4-ABB7-43A2-BA58-BDCC957F64EE}" dt="2021-08-17T17:01:10.902" v="3357" actId="478"/>
          <ac:spMkLst>
            <pc:docMk/>
            <pc:sldMk cId="2059875795" sldId="284"/>
            <ac:spMk id="20" creationId="{D47AC53C-FA2E-4AD0-A6E7-3913FBE037AA}"/>
          </ac:spMkLst>
        </pc:spChg>
        <pc:spChg chg="mod">
          <ac:chgData name="Simonin, David" userId="dd6c7b84-1b16-4313-876f-653e80ef74b5" providerId="ADAL" clId="{4CD6D1D4-ABB7-43A2-BA58-BDCC957F64EE}" dt="2021-08-18T08:32:18.638" v="3931" actId="20577"/>
          <ac:spMkLst>
            <pc:docMk/>
            <pc:sldMk cId="2059875795" sldId="284"/>
            <ac:spMk id="23" creationId="{EAD7C0FB-78A7-4FED-9438-2D86AE44A277}"/>
          </ac:spMkLst>
        </pc:spChg>
        <pc:spChg chg="del">
          <ac:chgData name="Simonin, David" userId="dd6c7b84-1b16-4313-876f-653e80ef74b5" providerId="ADAL" clId="{4CD6D1D4-ABB7-43A2-BA58-BDCC957F64EE}" dt="2021-08-17T17:01:09.270" v="3356" actId="478"/>
          <ac:spMkLst>
            <pc:docMk/>
            <pc:sldMk cId="2059875795" sldId="284"/>
            <ac:spMk id="37" creationId="{935E51E2-CF8D-4E21-A00B-5502BCBC2438}"/>
          </ac:spMkLst>
        </pc:spChg>
      </pc:sldChg>
      <pc:sldChg chg="addSp delSp modSp add mod">
        <pc:chgData name="Simonin, David" userId="dd6c7b84-1b16-4313-876f-653e80ef74b5" providerId="ADAL" clId="{4CD6D1D4-ABB7-43A2-BA58-BDCC957F64EE}" dt="2021-08-18T08:23:56.166" v="3776" actId="21"/>
        <pc:sldMkLst>
          <pc:docMk/>
          <pc:sldMk cId="206816224" sldId="285"/>
        </pc:sldMkLst>
        <pc:spChg chg="mod">
          <ac:chgData name="Simonin, David" userId="dd6c7b84-1b16-4313-876f-653e80ef74b5" providerId="ADAL" clId="{4CD6D1D4-ABB7-43A2-BA58-BDCC957F64EE}" dt="2021-08-18T08:16:55.731" v="3602" actId="1076"/>
          <ac:spMkLst>
            <pc:docMk/>
            <pc:sldMk cId="206816224" sldId="285"/>
            <ac:spMk id="7" creationId="{3EEF0FFF-E590-4D24-9DE0-B56B31FC9004}"/>
          </ac:spMkLst>
        </pc:spChg>
        <pc:spChg chg="add del mod">
          <ac:chgData name="Simonin, David" userId="dd6c7b84-1b16-4313-876f-653e80ef74b5" providerId="ADAL" clId="{4CD6D1D4-ABB7-43A2-BA58-BDCC957F64EE}" dt="2021-08-18T08:16:06.865" v="3569" actId="478"/>
          <ac:spMkLst>
            <pc:docMk/>
            <pc:sldMk cId="206816224" sldId="285"/>
            <ac:spMk id="8" creationId="{FCFDB7F0-7827-45BF-9E6A-C8FDDF3B4C81}"/>
          </ac:spMkLst>
        </pc:spChg>
        <pc:spChg chg="del mod">
          <ac:chgData name="Simonin, David" userId="dd6c7b84-1b16-4313-876f-653e80ef74b5" providerId="ADAL" clId="{4CD6D1D4-ABB7-43A2-BA58-BDCC957F64EE}" dt="2021-08-18T08:17:28.431" v="3604" actId="21"/>
          <ac:spMkLst>
            <pc:docMk/>
            <pc:sldMk cId="206816224" sldId="285"/>
            <ac:spMk id="9" creationId="{4E6C1D0E-8206-429E-B2CC-84604BF683E9}"/>
          </ac:spMkLst>
        </pc:spChg>
        <pc:spChg chg="add mod">
          <ac:chgData name="Simonin, David" userId="dd6c7b84-1b16-4313-876f-653e80ef74b5" providerId="ADAL" clId="{4CD6D1D4-ABB7-43A2-BA58-BDCC957F64EE}" dt="2021-08-18T08:23:08.838" v="3769" actId="20577"/>
          <ac:spMkLst>
            <pc:docMk/>
            <pc:sldMk cId="206816224" sldId="285"/>
            <ac:spMk id="10" creationId="{C774E23A-9217-40C7-BE13-273D9D197E32}"/>
          </ac:spMkLst>
        </pc:spChg>
        <pc:spChg chg="add del mod">
          <ac:chgData name="Simonin, David" userId="dd6c7b84-1b16-4313-876f-653e80ef74b5" providerId="ADAL" clId="{4CD6D1D4-ABB7-43A2-BA58-BDCC957F64EE}" dt="2021-08-18T08:23:56.166" v="3776" actId="21"/>
          <ac:spMkLst>
            <pc:docMk/>
            <pc:sldMk cId="206816224" sldId="285"/>
            <ac:spMk id="11" creationId="{63C216DB-148D-40EE-813B-BBF12DF59E9B}"/>
          </ac:spMkLst>
        </pc:spChg>
        <pc:spChg chg="mod">
          <ac:chgData name="Simonin, David" userId="dd6c7b84-1b16-4313-876f-653e80ef74b5" providerId="ADAL" clId="{4CD6D1D4-ABB7-43A2-BA58-BDCC957F64EE}" dt="2021-08-18T08:23:12.870" v="3771" actId="20577"/>
          <ac:spMkLst>
            <pc:docMk/>
            <pc:sldMk cId="206816224" sldId="285"/>
            <ac:spMk id="23" creationId="{EAD7C0FB-78A7-4FED-9438-2D86AE44A277}"/>
          </ac:spMkLst>
        </pc:spChg>
      </pc:sldChg>
      <pc:sldChg chg="add">
        <pc:chgData name="Simonin, David" userId="dd6c7b84-1b16-4313-876f-653e80ef74b5" providerId="ADAL" clId="{4CD6D1D4-ABB7-43A2-BA58-BDCC957F64EE}" dt="2021-08-18T08:33:27.639" v="3934"/>
        <pc:sldMkLst>
          <pc:docMk/>
          <pc:sldMk cId="2757553410" sldId="365"/>
        </pc:sldMkLst>
      </pc:sldChg>
      <pc:sldChg chg="addSp delSp modSp add mod ord">
        <pc:chgData name="Simonin, David" userId="dd6c7b84-1b16-4313-876f-653e80ef74b5" providerId="ADAL" clId="{4CD6D1D4-ABB7-43A2-BA58-BDCC957F64EE}" dt="2021-08-18T09:42:00.349" v="5642" actId="1076"/>
        <pc:sldMkLst>
          <pc:docMk/>
          <pc:sldMk cId="2166808289" sldId="366"/>
        </pc:sldMkLst>
        <pc:spChg chg="mod">
          <ac:chgData name="Simonin, David" userId="dd6c7b84-1b16-4313-876f-653e80ef74b5" providerId="ADAL" clId="{4CD6D1D4-ABB7-43A2-BA58-BDCC957F64EE}" dt="2021-08-18T09:42:00.349" v="5642" actId="1076"/>
          <ac:spMkLst>
            <pc:docMk/>
            <pc:sldMk cId="2166808289" sldId="366"/>
            <ac:spMk id="7" creationId="{7EB03A58-EC21-429A-A1C4-0AA04740D602}"/>
          </ac:spMkLst>
        </pc:spChg>
        <pc:spChg chg="add mod">
          <ac:chgData name="Simonin, David" userId="dd6c7b84-1b16-4313-876f-653e80ef74b5" providerId="ADAL" clId="{4CD6D1D4-ABB7-43A2-BA58-BDCC957F64EE}" dt="2021-08-18T09:41:52.496" v="5640" actId="14100"/>
          <ac:spMkLst>
            <pc:docMk/>
            <pc:sldMk cId="2166808289" sldId="366"/>
            <ac:spMk id="10" creationId="{327E16C8-075F-454E-B4F9-DA9D70113BB9}"/>
          </ac:spMkLst>
        </pc:spChg>
        <pc:spChg chg="add del mod">
          <ac:chgData name="Simonin, David" userId="dd6c7b84-1b16-4313-876f-653e80ef74b5" providerId="ADAL" clId="{4CD6D1D4-ABB7-43A2-BA58-BDCC957F64EE}" dt="2021-08-18T08:49:20.084" v="4440"/>
          <ac:spMkLst>
            <pc:docMk/>
            <pc:sldMk cId="2166808289" sldId="366"/>
            <ac:spMk id="11" creationId="{03F5B151-8EB8-4287-93F5-F9CF6FFBD155}"/>
          </ac:spMkLst>
        </pc:spChg>
        <pc:spChg chg="add mod">
          <ac:chgData name="Simonin, David" userId="dd6c7b84-1b16-4313-876f-653e80ef74b5" providerId="ADAL" clId="{4CD6D1D4-ABB7-43A2-BA58-BDCC957F64EE}" dt="2021-08-18T08:49:39.609" v="4461" actId="20577"/>
          <ac:spMkLst>
            <pc:docMk/>
            <pc:sldMk cId="2166808289" sldId="366"/>
            <ac:spMk id="12" creationId="{3733F918-B6FA-4628-9761-53718E26F004}"/>
          </ac:spMkLst>
        </pc:spChg>
        <pc:spChg chg="mod">
          <ac:chgData name="Simonin, David" userId="dd6c7b84-1b16-4313-876f-653e80ef74b5" providerId="ADAL" clId="{4CD6D1D4-ABB7-43A2-BA58-BDCC957F64EE}" dt="2021-08-18T08:49:42.798" v="4462" actId="113"/>
          <ac:spMkLst>
            <pc:docMk/>
            <pc:sldMk cId="2166808289" sldId="366"/>
            <ac:spMk id="23" creationId="{EAD7C0FB-78A7-4FED-9438-2D86AE44A277}"/>
          </ac:spMkLst>
        </pc:spChg>
        <pc:spChg chg="del mod">
          <ac:chgData name="Simonin, David" userId="dd6c7b84-1b16-4313-876f-653e80ef74b5" providerId="ADAL" clId="{4CD6D1D4-ABB7-43A2-BA58-BDCC957F64EE}" dt="2021-08-18T08:48:47.792" v="4397" actId="478"/>
          <ac:spMkLst>
            <pc:docMk/>
            <pc:sldMk cId="2166808289" sldId="366"/>
            <ac:spMk id="44" creationId="{A1FAFA0E-248C-4FE6-A1A2-BCFB5D81F964}"/>
          </ac:spMkLst>
        </pc:spChg>
        <pc:spChg chg="del mod">
          <ac:chgData name="Simonin, David" userId="dd6c7b84-1b16-4313-876f-653e80ef74b5" providerId="ADAL" clId="{4CD6D1D4-ABB7-43A2-BA58-BDCC957F64EE}" dt="2021-08-18T08:48:50.267" v="4398" actId="478"/>
          <ac:spMkLst>
            <pc:docMk/>
            <pc:sldMk cId="2166808289" sldId="366"/>
            <ac:spMk id="45" creationId="{E4A8E2FA-4A45-482A-9C66-9CC09EAED1D7}"/>
          </ac:spMkLst>
        </pc:spChg>
        <pc:spChg chg="del mod">
          <ac:chgData name="Simonin, David" userId="dd6c7b84-1b16-4313-876f-653e80ef74b5" providerId="ADAL" clId="{4CD6D1D4-ABB7-43A2-BA58-BDCC957F64EE}" dt="2021-08-18T08:48:52.687" v="4399" actId="478"/>
          <ac:spMkLst>
            <pc:docMk/>
            <pc:sldMk cId="2166808289" sldId="366"/>
            <ac:spMk id="46" creationId="{7F9E8448-F40B-4906-9376-19372A54DE54}"/>
          </ac:spMkLst>
        </pc:spChg>
        <pc:cxnChg chg="add mod">
          <ac:chgData name="Simonin, David" userId="dd6c7b84-1b16-4313-876f-653e80ef74b5" providerId="ADAL" clId="{4CD6D1D4-ABB7-43A2-BA58-BDCC957F64EE}" dt="2021-08-18T08:50:13.940" v="4482" actId="1036"/>
          <ac:cxnSpMkLst>
            <pc:docMk/>
            <pc:sldMk cId="2166808289" sldId="366"/>
            <ac:cxnSpMk id="6" creationId="{9CEFC088-1F07-4A61-A654-D50EF4857848}"/>
          </ac:cxnSpMkLst>
        </pc:cxnChg>
      </pc:sldChg>
      <pc:sldChg chg="addSp delSp modSp add mod ord">
        <pc:chgData name="Simonin, David" userId="dd6c7b84-1b16-4313-876f-653e80ef74b5" providerId="ADAL" clId="{4CD6D1D4-ABB7-43A2-BA58-BDCC957F64EE}" dt="2021-08-18T09:45:26.073" v="5765" actId="20577"/>
        <pc:sldMkLst>
          <pc:docMk/>
          <pc:sldMk cId="609088054" sldId="367"/>
        </pc:sldMkLst>
        <pc:spChg chg="del">
          <ac:chgData name="Simonin, David" userId="dd6c7b84-1b16-4313-876f-653e80ef74b5" providerId="ADAL" clId="{4CD6D1D4-ABB7-43A2-BA58-BDCC957F64EE}" dt="2021-08-18T08:51:06.982" v="4503" actId="478"/>
          <ac:spMkLst>
            <pc:docMk/>
            <pc:sldMk cId="609088054" sldId="367"/>
            <ac:spMk id="7" creationId="{7EB03A58-EC21-429A-A1C4-0AA04740D602}"/>
          </ac:spMkLst>
        </pc:spChg>
        <pc:spChg chg="add del mod">
          <ac:chgData name="Simonin, David" userId="dd6c7b84-1b16-4313-876f-653e80ef74b5" providerId="ADAL" clId="{4CD6D1D4-ABB7-43A2-BA58-BDCC957F64EE}" dt="2021-08-18T09:23:09.594" v="5107" actId="478"/>
          <ac:spMkLst>
            <pc:docMk/>
            <pc:sldMk cId="609088054" sldId="367"/>
            <ac:spMk id="9" creationId="{37BB3B29-82A6-4398-9D4A-1DCDEDE85B38}"/>
          </ac:spMkLst>
        </pc:spChg>
        <pc:spChg chg="del">
          <ac:chgData name="Simonin, David" userId="dd6c7b84-1b16-4313-876f-653e80ef74b5" providerId="ADAL" clId="{4CD6D1D4-ABB7-43A2-BA58-BDCC957F64EE}" dt="2021-08-18T08:51:09.650" v="4504" actId="478"/>
          <ac:spMkLst>
            <pc:docMk/>
            <pc:sldMk cId="609088054" sldId="367"/>
            <ac:spMk id="10" creationId="{327E16C8-075F-454E-B4F9-DA9D70113BB9}"/>
          </ac:spMkLst>
        </pc:spChg>
        <pc:spChg chg="add mod">
          <ac:chgData name="Simonin, David" userId="dd6c7b84-1b16-4313-876f-653e80ef74b5" providerId="ADAL" clId="{4CD6D1D4-ABB7-43A2-BA58-BDCC957F64EE}" dt="2021-08-18T09:42:18.902" v="5649" actId="403"/>
          <ac:spMkLst>
            <pc:docMk/>
            <pc:sldMk cId="609088054" sldId="367"/>
            <ac:spMk id="11" creationId="{165CFA25-9BE4-4495-BE8A-F89C59853966}"/>
          </ac:spMkLst>
        </pc:spChg>
        <pc:spChg chg="mod">
          <ac:chgData name="Simonin, David" userId="dd6c7b84-1b16-4313-876f-653e80ef74b5" providerId="ADAL" clId="{4CD6D1D4-ABB7-43A2-BA58-BDCC957F64EE}" dt="2021-08-18T08:51:05.263" v="4502" actId="313"/>
          <ac:spMkLst>
            <pc:docMk/>
            <pc:sldMk cId="609088054" sldId="367"/>
            <ac:spMk id="12" creationId="{3733F918-B6FA-4628-9761-53718E26F004}"/>
          </ac:spMkLst>
        </pc:spChg>
        <pc:spChg chg="add del mod">
          <ac:chgData name="Simonin, David" userId="dd6c7b84-1b16-4313-876f-653e80ef74b5" providerId="ADAL" clId="{4CD6D1D4-ABB7-43A2-BA58-BDCC957F64EE}" dt="2021-08-18T09:22:37.979" v="5104" actId="478"/>
          <ac:spMkLst>
            <pc:docMk/>
            <pc:sldMk cId="609088054" sldId="367"/>
            <ac:spMk id="13" creationId="{DD81D7D7-0545-4247-9397-D7A831204330}"/>
          </ac:spMkLst>
        </pc:spChg>
        <pc:spChg chg="add del mod">
          <ac:chgData name="Simonin, David" userId="dd6c7b84-1b16-4313-876f-653e80ef74b5" providerId="ADAL" clId="{4CD6D1D4-ABB7-43A2-BA58-BDCC957F64EE}" dt="2021-08-18T09:23:11.250" v="5108" actId="478"/>
          <ac:spMkLst>
            <pc:docMk/>
            <pc:sldMk cId="609088054" sldId="367"/>
            <ac:spMk id="14" creationId="{F4B2CD11-4224-40A3-ABD7-212AC66869FA}"/>
          </ac:spMkLst>
        </pc:spChg>
        <pc:spChg chg="add mod">
          <ac:chgData name="Simonin, David" userId="dd6c7b84-1b16-4313-876f-653e80ef74b5" providerId="ADAL" clId="{4CD6D1D4-ABB7-43A2-BA58-BDCC957F64EE}" dt="2021-08-18T09:36:08.219" v="5433" actId="207"/>
          <ac:spMkLst>
            <pc:docMk/>
            <pc:sldMk cId="609088054" sldId="367"/>
            <ac:spMk id="15" creationId="{7BFB4A36-43E0-4D42-AF08-5343D5949A65}"/>
          </ac:spMkLst>
        </pc:spChg>
        <pc:spChg chg="add mod">
          <ac:chgData name="Simonin, David" userId="dd6c7b84-1b16-4313-876f-653e80ef74b5" providerId="ADAL" clId="{4CD6D1D4-ABB7-43A2-BA58-BDCC957F64EE}" dt="2021-08-18T09:42:46.253" v="5663" actId="20577"/>
          <ac:spMkLst>
            <pc:docMk/>
            <pc:sldMk cId="609088054" sldId="367"/>
            <ac:spMk id="16" creationId="{CD631AC9-AB40-462C-B4AE-B108C47C214B}"/>
          </ac:spMkLst>
        </pc:spChg>
        <pc:spChg chg="add mod">
          <ac:chgData name="Simonin, David" userId="dd6c7b84-1b16-4313-876f-653e80ef74b5" providerId="ADAL" clId="{4CD6D1D4-ABB7-43A2-BA58-BDCC957F64EE}" dt="2021-08-18T09:35:45.758" v="5430" actId="1076"/>
          <ac:spMkLst>
            <pc:docMk/>
            <pc:sldMk cId="609088054" sldId="367"/>
            <ac:spMk id="17" creationId="{8C5B2C56-7FD0-4D5B-B2BE-15304F3EA91B}"/>
          </ac:spMkLst>
        </pc:spChg>
        <pc:spChg chg="add mod">
          <ac:chgData name="Simonin, David" userId="dd6c7b84-1b16-4313-876f-653e80ef74b5" providerId="ADAL" clId="{4CD6D1D4-ABB7-43A2-BA58-BDCC957F64EE}" dt="2021-08-18T09:35:45.758" v="5430" actId="1076"/>
          <ac:spMkLst>
            <pc:docMk/>
            <pc:sldMk cId="609088054" sldId="367"/>
            <ac:spMk id="18" creationId="{B38F283C-2A41-4DE9-B197-5F6F1E212E08}"/>
          </ac:spMkLst>
        </pc:spChg>
        <pc:spChg chg="add mod">
          <ac:chgData name="Simonin, David" userId="dd6c7b84-1b16-4313-876f-653e80ef74b5" providerId="ADAL" clId="{4CD6D1D4-ABB7-43A2-BA58-BDCC957F64EE}" dt="2021-08-18T09:42:57.924" v="5664"/>
          <ac:spMkLst>
            <pc:docMk/>
            <pc:sldMk cId="609088054" sldId="367"/>
            <ac:spMk id="19" creationId="{B5FEFB5B-36BA-4400-95C3-8A42A4EB8C46}"/>
          </ac:spMkLst>
        </pc:spChg>
        <pc:spChg chg="add mod">
          <ac:chgData name="Simonin, David" userId="dd6c7b84-1b16-4313-876f-653e80ef74b5" providerId="ADAL" clId="{4CD6D1D4-ABB7-43A2-BA58-BDCC957F64EE}" dt="2021-08-18T09:29:40.727" v="5272" actId="20577"/>
          <ac:spMkLst>
            <pc:docMk/>
            <pc:sldMk cId="609088054" sldId="367"/>
            <ac:spMk id="20" creationId="{ABC7BCFF-6E8F-4C66-A76E-018D7C7B57E0}"/>
          </ac:spMkLst>
        </pc:spChg>
        <pc:spChg chg="add del mod">
          <ac:chgData name="Simonin, David" userId="dd6c7b84-1b16-4313-876f-653e80ef74b5" providerId="ADAL" clId="{4CD6D1D4-ABB7-43A2-BA58-BDCC957F64EE}" dt="2021-08-18T09:28:31.882" v="5225" actId="478"/>
          <ac:spMkLst>
            <pc:docMk/>
            <pc:sldMk cId="609088054" sldId="367"/>
            <ac:spMk id="21" creationId="{6A3B5276-DFFC-4577-BC5D-479E49915EF4}"/>
          </ac:spMkLst>
        </pc:spChg>
        <pc:spChg chg="add mod">
          <ac:chgData name="Simonin, David" userId="dd6c7b84-1b16-4313-876f-653e80ef74b5" providerId="ADAL" clId="{4CD6D1D4-ABB7-43A2-BA58-BDCC957F64EE}" dt="2021-08-18T09:45:26.073" v="5765" actId="20577"/>
          <ac:spMkLst>
            <pc:docMk/>
            <pc:sldMk cId="609088054" sldId="367"/>
            <ac:spMk id="22" creationId="{2653EEB4-0FCE-4261-A34D-B9A1A0D80111}"/>
          </ac:spMkLst>
        </pc:spChg>
        <pc:spChg chg="del">
          <ac:chgData name="Simonin, David" userId="dd6c7b84-1b16-4313-876f-653e80ef74b5" providerId="ADAL" clId="{4CD6D1D4-ABB7-43A2-BA58-BDCC957F64EE}" dt="2021-08-18T08:51:03.251" v="4501" actId="478"/>
          <ac:spMkLst>
            <pc:docMk/>
            <pc:sldMk cId="609088054" sldId="367"/>
            <ac:spMk id="23" creationId="{EAD7C0FB-78A7-4FED-9438-2D86AE44A277}"/>
          </ac:spMkLst>
        </pc:spChg>
      </pc:sldChg>
    </pc:docChg>
  </pc:docChgLst>
  <pc:docChgLst>
    <pc:chgData name="Smigaj, Wojciech" userId="0bf8dcc5-4500-4eb0-8b91-b98c5e8e3f31" providerId="ADAL" clId="{9D22B057-961C-4133-A43C-CDABE8B73786}"/>
    <pc:docChg chg="undo custSel modSld">
      <pc:chgData name="Smigaj, Wojciech" userId="0bf8dcc5-4500-4eb0-8b91-b98c5e8e3f31" providerId="ADAL" clId="{9D22B057-961C-4133-A43C-CDABE8B73786}" dt="2021-08-18T11:45:06.337" v="136" actId="20577"/>
      <pc:docMkLst>
        <pc:docMk/>
      </pc:docMkLst>
      <pc:sldChg chg="modSp mod">
        <pc:chgData name="Smigaj, Wojciech" userId="0bf8dcc5-4500-4eb0-8b91-b98c5e8e3f31" providerId="ADAL" clId="{9D22B057-961C-4133-A43C-CDABE8B73786}" dt="2021-08-18T11:45:06.337" v="136" actId="20577"/>
        <pc:sldMkLst>
          <pc:docMk/>
          <pc:sldMk cId="2738203860" sldId="276"/>
        </pc:sldMkLst>
        <pc:spChg chg="mod">
          <ac:chgData name="Smigaj, Wojciech" userId="0bf8dcc5-4500-4eb0-8b91-b98c5e8e3f31" providerId="ADAL" clId="{9D22B057-961C-4133-A43C-CDABE8B73786}" dt="2021-08-18T11:45:06.337" v="136" actId="20577"/>
          <ac:spMkLst>
            <pc:docMk/>
            <pc:sldMk cId="2738203860" sldId="276"/>
            <ac:spMk id="2" creationId="{00000000-0000-0000-0000-000000000000}"/>
          </ac:spMkLst>
        </pc:spChg>
      </pc:sldChg>
      <pc:sldChg chg="modSp mod">
        <pc:chgData name="Smigaj, Wojciech" userId="0bf8dcc5-4500-4eb0-8b91-b98c5e8e3f31" providerId="ADAL" clId="{9D22B057-961C-4133-A43C-CDABE8B73786}" dt="2021-08-18T11:37:17.919" v="26" actId="6549"/>
        <pc:sldMkLst>
          <pc:docMk/>
          <pc:sldMk cId="2641063314" sldId="277"/>
        </pc:sldMkLst>
        <pc:spChg chg="mod">
          <ac:chgData name="Smigaj, Wojciech" userId="0bf8dcc5-4500-4eb0-8b91-b98c5e8e3f31" providerId="ADAL" clId="{9D22B057-961C-4133-A43C-CDABE8B73786}" dt="2021-08-18T11:36:46.312" v="19" actId="20577"/>
          <ac:spMkLst>
            <pc:docMk/>
            <pc:sldMk cId="2641063314" sldId="277"/>
            <ac:spMk id="17" creationId="{019669A2-399A-4FB8-AF7D-F365B0D6AE5F}"/>
          </ac:spMkLst>
        </pc:spChg>
        <pc:spChg chg="mod">
          <ac:chgData name="Smigaj, Wojciech" userId="0bf8dcc5-4500-4eb0-8b91-b98c5e8e3f31" providerId="ADAL" clId="{9D22B057-961C-4133-A43C-CDABE8B73786}" dt="2021-08-18T11:36:34.219" v="11" actId="20577"/>
          <ac:spMkLst>
            <pc:docMk/>
            <pc:sldMk cId="2641063314" sldId="277"/>
            <ac:spMk id="19" creationId="{0C813AB0-B8C2-4A9D-83C4-BBBA5B5EE5C3}"/>
          </ac:spMkLst>
        </pc:spChg>
        <pc:spChg chg="mod">
          <ac:chgData name="Smigaj, Wojciech" userId="0bf8dcc5-4500-4eb0-8b91-b98c5e8e3f31" providerId="ADAL" clId="{9D22B057-961C-4133-A43C-CDABE8B73786}" dt="2021-08-18T11:37:17.919" v="26" actId="6549"/>
          <ac:spMkLst>
            <pc:docMk/>
            <pc:sldMk cId="2641063314" sldId="277"/>
            <ac:spMk id="20" creationId="{1DECB477-7089-491F-BF08-AC7DF97205E7}"/>
          </ac:spMkLst>
        </pc:spChg>
      </pc:sldChg>
      <pc:sldChg chg="modSp mod">
        <pc:chgData name="Smigaj, Wojciech" userId="0bf8dcc5-4500-4eb0-8b91-b98c5e8e3f31" providerId="ADAL" clId="{9D22B057-961C-4133-A43C-CDABE8B73786}" dt="2021-08-18T11:41:35.822" v="101" actId="20577"/>
        <pc:sldMkLst>
          <pc:docMk/>
          <pc:sldMk cId="3363514696" sldId="279"/>
        </pc:sldMkLst>
        <pc:spChg chg="mod">
          <ac:chgData name="Smigaj, Wojciech" userId="0bf8dcc5-4500-4eb0-8b91-b98c5e8e3f31" providerId="ADAL" clId="{9D22B057-961C-4133-A43C-CDABE8B73786}" dt="2021-08-18T11:41:12.900" v="99" actId="20577"/>
          <ac:spMkLst>
            <pc:docMk/>
            <pc:sldMk cId="3363514696" sldId="279"/>
            <ac:spMk id="23" creationId="{EAD7C0FB-78A7-4FED-9438-2D86AE44A277}"/>
          </ac:spMkLst>
        </pc:spChg>
        <pc:spChg chg="mod">
          <ac:chgData name="Smigaj, Wojciech" userId="0bf8dcc5-4500-4eb0-8b91-b98c5e8e3f31" providerId="ADAL" clId="{9D22B057-961C-4133-A43C-CDABE8B73786}" dt="2021-08-18T11:41:35.822" v="101" actId="20577"/>
          <ac:spMkLst>
            <pc:docMk/>
            <pc:sldMk cId="3363514696" sldId="279"/>
            <ac:spMk id="39" creationId="{833E8B87-5870-4C8A-9546-DAF18319F1E3}"/>
          </ac:spMkLst>
        </pc:spChg>
      </pc:sldChg>
      <pc:sldChg chg="modSp mod">
        <pc:chgData name="Smigaj, Wojciech" userId="0bf8dcc5-4500-4eb0-8b91-b98c5e8e3f31" providerId="ADAL" clId="{9D22B057-961C-4133-A43C-CDABE8B73786}" dt="2021-08-18T11:44:04.585" v="133" actId="20577"/>
        <pc:sldMkLst>
          <pc:docMk/>
          <pc:sldMk cId="3780102439" sldId="280"/>
        </pc:sldMkLst>
        <pc:spChg chg="mod">
          <ac:chgData name="Smigaj, Wojciech" userId="0bf8dcc5-4500-4eb0-8b91-b98c5e8e3f31" providerId="ADAL" clId="{9D22B057-961C-4133-A43C-CDABE8B73786}" dt="2021-08-18T11:44:04.585" v="133" actId="20577"/>
          <ac:spMkLst>
            <pc:docMk/>
            <pc:sldMk cId="3780102439" sldId="280"/>
            <ac:spMk id="9" creationId="{5C53C6C1-822B-427D-B890-904212F9A1D5}"/>
          </ac:spMkLst>
        </pc:spChg>
        <pc:spChg chg="mod">
          <ac:chgData name="Smigaj, Wojciech" userId="0bf8dcc5-4500-4eb0-8b91-b98c5e8e3f31" providerId="ADAL" clId="{9D22B057-961C-4133-A43C-CDABE8B73786}" dt="2021-08-18T11:39:57.108" v="89" actId="20577"/>
          <ac:spMkLst>
            <pc:docMk/>
            <pc:sldMk cId="3780102439" sldId="280"/>
            <ac:spMk id="23" creationId="{EAD7C0FB-78A7-4FED-9438-2D86AE44A277}"/>
          </ac:spMkLst>
        </pc:spChg>
      </pc:sldChg>
      <pc:sldChg chg="modSp mod">
        <pc:chgData name="Smigaj, Wojciech" userId="0bf8dcc5-4500-4eb0-8b91-b98c5e8e3f31" providerId="ADAL" clId="{9D22B057-961C-4133-A43C-CDABE8B73786}" dt="2021-08-18T11:42:28.218" v="130" actId="20577"/>
        <pc:sldMkLst>
          <pc:docMk/>
          <pc:sldMk cId="2059875795" sldId="284"/>
        </pc:sldMkLst>
        <pc:spChg chg="mod">
          <ac:chgData name="Smigaj, Wojciech" userId="0bf8dcc5-4500-4eb0-8b91-b98c5e8e3f31" providerId="ADAL" clId="{9D22B057-961C-4133-A43C-CDABE8B73786}" dt="2021-08-18T11:42:28.218" v="130" actId="20577"/>
          <ac:spMkLst>
            <pc:docMk/>
            <pc:sldMk cId="2059875795" sldId="284"/>
            <ac:spMk id="7" creationId="{3EEF0FFF-E590-4D24-9DE0-B56B31FC9004}"/>
          </ac:spMkLst>
        </pc:spChg>
      </pc:sldChg>
      <pc:sldChg chg="modSp mod">
        <pc:chgData name="Smigaj, Wojciech" userId="0bf8dcc5-4500-4eb0-8b91-b98c5e8e3f31" providerId="ADAL" clId="{9D22B057-961C-4133-A43C-CDABE8B73786}" dt="2021-08-18T11:38:04.712" v="38" actId="368"/>
        <pc:sldMkLst>
          <pc:docMk/>
          <pc:sldMk cId="2166808289" sldId="366"/>
        </pc:sldMkLst>
        <pc:spChg chg="mod">
          <ac:chgData name="Smigaj, Wojciech" userId="0bf8dcc5-4500-4eb0-8b91-b98c5e8e3f31" providerId="ADAL" clId="{9D22B057-961C-4133-A43C-CDABE8B73786}" dt="2021-08-18T11:37:48.804" v="28" actId="20577"/>
          <ac:spMkLst>
            <pc:docMk/>
            <pc:sldMk cId="2166808289" sldId="366"/>
            <ac:spMk id="7" creationId="{7EB03A58-EC21-429A-A1C4-0AA04740D602}"/>
          </ac:spMkLst>
        </pc:spChg>
        <pc:spChg chg="mod">
          <ac:chgData name="Smigaj, Wojciech" userId="0bf8dcc5-4500-4eb0-8b91-b98c5e8e3f31" providerId="ADAL" clId="{9D22B057-961C-4133-A43C-CDABE8B73786}" dt="2021-08-18T11:38:04.712" v="38" actId="368"/>
          <ac:spMkLst>
            <pc:docMk/>
            <pc:sldMk cId="2166808289" sldId="366"/>
            <ac:spMk id="10" creationId="{327E16C8-075F-454E-B4F9-DA9D70113BB9}"/>
          </ac:spMkLst>
        </pc:spChg>
        <pc:spChg chg="mod">
          <ac:chgData name="Smigaj, Wojciech" userId="0bf8dcc5-4500-4eb0-8b91-b98c5e8e3f31" providerId="ADAL" clId="{9D22B057-961C-4133-A43C-CDABE8B73786}" dt="2021-08-18T11:38:00.975" v="37" actId="6549"/>
          <ac:spMkLst>
            <pc:docMk/>
            <pc:sldMk cId="2166808289" sldId="366"/>
            <ac:spMk id="23" creationId="{EAD7C0FB-78A7-4FED-9438-2D86AE44A277}"/>
          </ac:spMkLst>
        </pc:spChg>
      </pc:sldChg>
      <pc:sldChg chg="modSp mod">
        <pc:chgData name="Smigaj, Wojciech" userId="0bf8dcc5-4500-4eb0-8b91-b98c5e8e3f31" providerId="ADAL" clId="{9D22B057-961C-4133-A43C-CDABE8B73786}" dt="2021-08-18T11:44:42.443" v="135" actId="368"/>
        <pc:sldMkLst>
          <pc:docMk/>
          <pc:sldMk cId="609088054" sldId="367"/>
        </pc:sldMkLst>
        <pc:spChg chg="mod">
          <ac:chgData name="Smigaj, Wojciech" userId="0bf8dcc5-4500-4eb0-8b91-b98c5e8e3f31" providerId="ADAL" clId="{9D22B057-961C-4133-A43C-CDABE8B73786}" dt="2021-08-18T11:38:23.278" v="45" actId="20577"/>
          <ac:spMkLst>
            <pc:docMk/>
            <pc:sldMk cId="609088054" sldId="367"/>
            <ac:spMk id="11" creationId="{165CFA25-9BE4-4495-BE8A-F89C59853966}"/>
          </ac:spMkLst>
        </pc:spChg>
        <pc:spChg chg="mod">
          <ac:chgData name="Smigaj, Wojciech" userId="0bf8dcc5-4500-4eb0-8b91-b98c5e8e3f31" providerId="ADAL" clId="{9D22B057-961C-4133-A43C-CDABE8B73786}" dt="2021-08-18T11:44:24.401" v="134" actId="6549"/>
          <ac:spMkLst>
            <pc:docMk/>
            <pc:sldMk cId="609088054" sldId="367"/>
            <ac:spMk id="17" creationId="{8C5B2C56-7FD0-4D5B-B2BE-15304F3EA91B}"/>
          </ac:spMkLst>
        </pc:spChg>
        <pc:spChg chg="mod">
          <ac:chgData name="Smigaj, Wojciech" userId="0bf8dcc5-4500-4eb0-8b91-b98c5e8e3f31" providerId="ADAL" clId="{9D22B057-961C-4133-A43C-CDABE8B73786}" dt="2021-08-18T11:44:42.443" v="135" actId="368"/>
          <ac:spMkLst>
            <pc:docMk/>
            <pc:sldMk cId="609088054" sldId="367"/>
            <ac:spMk id="22" creationId="{2653EEB4-0FCE-4261-A34D-B9A1A0D80111}"/>
          </ac:spMkLst>
        </pc:spChg>
      </pc:sldChg>
    </pc:docChg>
  </pc:docChgLst>
  <pc:docChgLst>
    <pc:chgData name="Thomas, Christopher" userId="6be7314f-5ce2-42fd-9069-e6e5f940fc4f" providerId="ADAL" clId="{43156F61-481C-4F8F-A61D-B8BFF2427CCB}"/>
    <pc:docChg chg="modSld modMainMaster">
      <pc:chgData name="Thomas, Christopher" userId="6be7314f-5ce2-42fd-9069-e6e5f940fc4f" providerId="ADAL" clId="{43156F61-481C-4F8F-A61D-B8BFF2427CCB}" dt="2021-08-18T13:46:30.652" v="5" actId="6549"/>
      <pc:docMkLst>
        <pc:docMk/>
      </pc:docMkLst>
      <pc:sldChg chg="modSp mod">
        <pc:chgData name="Thomas, Christopher" userId="6be7314f-5ce2-42fd-9069-e6e5f940fc4f" providerId="ADAL" clId="{43156F61-481C-4F8F-A61D-B8BFF2427CCB}" dt="2021-08-18T13:46:30.652" v="5" actId="6549"/>
        <pc:sldMkLst>
          <pc:docMk/>
          <pc:sldMk cId="2059875795" sldId="284"/>
        </pc:sldMkLst>
        <pc:spChg chg="mod">
          <ac:chgData name="Thomas, Christopher" userId="6be7314f-5ce2-42fd-9069-e6e5f940fc4f" providerId="ADAL" clId="{43156F61-481C-4F8F-A61D-B8BFF2427CCB}" dt="2021-08-18T13:46:30.652" v="5" actId="6549"/>
          <ac:spMkLst>
            <pc:docMk/>
            <pc:sldMk cId="2059875795" sldId="284"/>
            <ac:spMk id="11" creationId="{B1891665-3FF9-48EB-8030-A4D90FDC389F}"/>
          </ac:spMkLst>
        </pc:spChg>
      </pc:sldChg>
      <pc:sldMasterChg chg="modSldLayout">
        <pc:chgData name="Thomas, Christopher" userId="6be7314f-5ce2-42fd-9069-e6e5f940fc4f" providerId="ADAL" clId="{43156F61-481C-4F8F-A61D-B8BFF2427CCB}" dt="2021-08-18T13:05:37.214" v="3" actId="20577"/>
        <pc:sldMasterMkLst>
          <pc:docMk/>
          <pc:sldMasterMk cId="1170999855" sldId="2147483661"/>
        </pc:sldMasterMkLst>
        <pc:sldLayoutChg chg="modSp mod">
          <pc:chgData name="Thomas, Christopher" userId="6be7314f-5ce2-42fd-9069-e6e5f940fc4f" providerId="ADAL" clId="{43156F61-481C-4F8F-A61D-B8BFF2427CCB}" dt="2021-08-18T13:05:37.214" v="3" actId="20577"/>
          <pc:sldLayoutMkLst>
            <pc:docMk/>
            <pc:sldMasterMk cId="1170999855" sldId="2147483661"/>
            <pc:sldLayoutMk cId="127478426" sldId="2147483696"/>
          </pc:sldLayoutMkLst>
          <pc:spChg chg="mod">
            <ac:chgData name="Thomas, Christopher" userId="6be7314f-5ce2-42fd-9069-e6e5f940fc4f" providerId="ADAL" clId="{43156F61-481C-4F8F-A61D-B8BFF2427CCB}" dt="2021-08-18T13:05:37.214" v="3" actId="20577"/>
            <ac:spMkLst>
              <pc:docMk/>
              <pc:sldMasterMk cId="1170999855" sldId="2147483661"/>
              <pc:sldLayoutMk cId="127478426" sldId="2147483696"/>
              <ac:spMk id="9" creationId="{00000000-0000-0000-0000-000000000000}"/>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5BEF1-F38A-4A8E-BDFC-91B6D4AB2574}" type="datetimeFigureOut">
              <a:rPr lang="en-GB" smtClean="0"/>
              <a:t>18/08/2021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CBED55-C107-4195-9379-948D66F2B93C}" type="slidenum">
              <a:rPr lang="en-GB" smtClean="0"/>
              <a:t>‹#›</a:t>
            </a:fld>
            <a:endParaRPr lang="en-GB"/>
          </a:p>
        </p:txBody>
      </p:sp>
    </p:spTree>
    <p:extLst>
      <p:ext uri="{BB962C8B-B14F-4D97-AF65-F5344CB8AC3E}">
        <p14:creationId xmlns:p14="http://schemas.microsoft.com/office/powerpoint/2010/main" val="3880320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DCBED55-C107-4195-9379-948D66F2B93C}" type="slidenum">
              <a:rPr lang="en-GB" smtClean="0"/>
              <a:t>2</a:t>
            </a:fld>
            <a:endParaRPr lang="en-GB"/>
          </a:p>
        </p:txBody>
      </p:sp>
    </p:spTree>
    <p:extLst>
      <p:ext uri="{BB962C8B-B14F-4D97-AF65-F5344CB8AC3E}">
        <p14:creationId xmlns:p14="http://schemas.microsoft.com/office/powerpoint/2010/main" val="2279570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DCBED55-C107-4195-9379-948D66F2B93C}" type="slidenum">
              <a:rPr lang="en-GB" smtClean="0"/>
              <a:t>3</a:t>
            </a:fld>
            <a:endParaRPr lang="en-GB"/>
          </a:p>
        </p:txBody>
      </p:sp>
    </p:spTree>
    <p:extLst>
      <p:ext uri="{BB962C8B-B14F-4D97-AF65-F5344CB8AC3E}">
        <p14:creationId xmlns:p14="http://schemas.microsoft.com/office/powerpoint/2010/main" val="2339039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DCBED55-C107-4195-9379-948D66F2B93C}" type="slidenum">
              <a:rPr lang="en-GB" smtClean="0"/>
              <a:t>4</a:t>
            </a:fld>
            <a:endParaRPr lang="en-GB"/>
          </a:p>
        </p:txBody>
      </p:sp>
    </p:spTree>
    <p:extLst>
      <p:ext uri="{BB962C8B-B14F-4D97-AF65-F5344CB8AC3E}">
        <p14:creationId xmlns:p14="http://schemas.microsoft.com/office/powerpoint/2010/main" val="41020981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DCBED55-C107-4195-9379-948D66F2B93C}" type="slidenum">
              <a:rPr lang="en-GB" smtClean="0"/>
              <a:t>5</a:t>
            </a:fld>
            <a:endParaRPr lang="en-GB"/>
          </a:p>
        </p:txBody>
      </p:sp>
    </p:spTree>
    <p:extLst>
      <p:ext uri="{BB962C8B-B14F-4D97-AF65-F5344CB8AC3E}">
        <p14:creationId xmlns:p14="http://schemas.microsoft.com/office/powerpoint/2010/main" val="1933551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DCBED55-C107-4195-9379-948D66F2B93C}" type="slidenum">
              <a:rPr lang="en-GB" smtClean="0"/>
              <a:t>6</a:t>
            </a:fld>
            <a:endParaRPr lang="en-GB"/>
          </a:p>
        </p:txBody>
      </p:sp>
    </p:spTree>
    <p:extLst>
      <p:ext uri="{BB962C8B-B14F-4D97-AF65-F5344CB8AC3E}">
        <p14:creationId xmlns:p14="http://schemas.microsoft.com/office/powerpoint/2010/main" val="9096109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DCBED55-C107-4195-9379-948D66F2B93C}" type="slidenum">
              <a:rPr lang="en-GB" smtClean="0"/>
              <a:t>7</a:t>
            </a:fld>
            <a:endParaRPr lang="en-GB"/>
          </a:p>
        </p:txBody>
      </p:sp>
    </p:spTree>
    <p:extLst>
      <p:ext uri="{BB962C8B-B14F-4D97-AF65-F5344CB8AC3E}">
        <p14:creationId xmlns:p14="http://schemas.microsoft.com/office/powerpoint/2010/main" val="3274226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DCBED55-C107-4195-9379-948D66F2B93C}" type="slidenum">
              <a:rPr lang="en-GB" smtClean="0"/>
              <a:t>8</a:t>
            </a:fld>
            <a:endParaRPr lang="en-GB"/>
          </a:p>
        </p:txBody>
      </p:sp>
    </p:spTree>
    <p:extLst>
      <p:ext uri="{BB962C8B-B14F-4D97-AF65-F5344CB8AC3E}">
        <p14:creationId xmlns:p14="http://schemas.microsoft.com/office/powerpoint/2010/main" val="22518643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full image">
    <p:bg>
      <p:bgRef idx="1001">
        <a:schemeClr val="bg2"/>
      </p:bgRef>
    </p:bg>
    <p:spTree>
      <p:nvGrpSpPr>
        <p:cNvPr id="1" name=""/>
        <p:cNvGrpSpPr/>
        <p:nvPr/>
      </p:nvGrpSpPr>
      <p:grpSpPr>
        <a:xfrm>
          <a:off x="0" y="0"/>
          <a:ext cx="0" cy="0"/>
          <a:chOff x="0" y="0"/>
          <a:chExt cx="0" cy="0"/>
        </a:xfrm>
      </p:grpSpPr>
      <p:pic>
        <p:nvPicPr>
          <p:cNvPr id="15" name="cover-backg-2.jpg"/>
          <p:cNvPicPr>
            <a:picLocks noChangeAspect="1"/>
          </p:cNvPicPr>
          <p:nvPr userDrawn="1"/>
        </p:nvPicPr>
        <p:blipFill>
          <a:blip r:embed="rId2" cstate="print"/>
          <a:stretch>
            <a:fillRect/>
          </a:stretch>
        </p:blipFill>
        <p:spPr>
          <a:xfrm>
            <a:off x="0" y="0"/>
            <a:ext cx="12192000" cy="6858000"/>
          </a:xfrm>
          <a:prstGeom prst="rect">
            <a:avLst/>
          </a:prstGeom>
          <a:ln w="12700">
            <a:miter lim="400000"/>
          </a:ln>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263526" y="2348707"/>
            <a:ext cx="11251407" cy="815608"/>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6" name="MO_MASTER_for_dark_backg_RBG.png"/>
          <p:cNvPicPr>
            <a:picLocks noChangeAspect="1"/>
          </p:cNvPicPr>
          <p:nvPr userDrawn="1"/>
        </p:nvPicPr>
        <p:blipFill>
          <a:blip r:embed="rId3" cstate="print"/>
          <a:stretch>
            <a:fillRect/>
          </a:stretch>
        </p:blipFill>
        <p:spPr>
          <a:xfrm>
            <a:off x="89743" y="54000"/>
            <a:ext cx="2405040" cy="754200"/>
          </a:xfrm>
          <a:prstGeom prst="rect">
            <a:avLst/>
          </a:prstGeom>
          <a:ln w="12700">
            <a:miter lim="400000"/>
          </a:ln>
        </p:spPr>
      </p:pic>
      <p:sp>
        <p:nvSpPr>
          <p:cNvPr id="2" name="Footer Placeholder 1"/>
          <p:cNvSpPr>
            <a:spLocks noGrp="1"/>
          </p:cNvSpPr>
          <p:nvPr>
            <p:ph type="ftr" sz="quarter" idx="11"/>
          </p:nvPr>
        </p:nvSpPr>
        <p:spPr>
          <a:noFill/>
        </p:spPr>
        <p:txBody>
          <a:bodyPr/>
          <a:lstStyle>
            <a:lvl1pPr defTabSz="292093" hangingPunct="0">
              <a:defRPr>
                <a:solidFill>
                  <a:schemeClr val="accent6"/>
                </a:solidFill>
              </a:defRPr>
            </a:lvl1pPr>
          </a:lstStyle>
          <a:p>
            <a:r>
              <a:rPr lang="en-GB" kern="0" dirty="0">
                <a:solidFill>
                  <a:srgbClr val="FFFFFF"/>
                </a:solidFill>
                <a:sym typeface="Helvetica Light"/>
              </a:rPr>
              <a:t>www.metoffice.gov.uk																									                      © Crown Copyright 2017, Met Office</a:t>
            </a:r>
          </a:p>
        </p:txBody>
      </p:sp>
    </p:spTree>
    <p:extLst>
      <p:ext uri="{BB962C8B-B14F-4D97-AF65-F5344CB8AC3E}">
        <p14:creationId xmlns:p14="http://schemas.microsoft.com/office/powerpoint/2010/main" val="1577432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ontent - dark / Blue / dark">
    <p:spTree>
      <p:nvGrpSpPr>
        <p:cNvPr id="1" name=""/>
        <p:cNvGrpSpPr/>
        <p:nvPr/>
      </p:nvGrpSpPr>
      <p:grpSpPr>
        <a:xfrm>
          <a:off x="0" y="0"/>
          <a:ext cx="0" cy="0"/>
          <a:chOff x="0" y="0"/>
          <a:chExt cx="0" cy="0"/>
        </a:xfrm>
      </p:grpSpPr>
      <p:sp>
        <p:nvSpPr>
          <p:cNvPr id="7" name="Shape 48"/>
          <p:cNvSpPr/>
          <p:nvPr userDrawn="1"/>
        </p:nvSpPr>
        <p:spPr>
          <a:xfrm>
            <a:off x="-2" y="-8012"/>
            <a:ext cx="12192003" cy="711677"/>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35719" tIns="35719" rIns="35719" bIns="35719" anchor="ctr"/>
          <a:lstStyle>
            <a:lvl1pPr>
              <a:defRPr sz="3200">
                <a:solidFill>
                  <a:srgbClr val="FFFFFF"/>
                </a:solidFill>
              </a:defRPr>
            </a:lvl1pPr>
          </a:lstStyle>
          <a:p>
            <a:pPr marL="0" marR="0" lvl="0" indent="0" algn="ctr" defTabSz="292093" rtl="0" eaLnBrk="1" fontAlgn="auto" latinLnBrk="0" hangingPunct="0">
              <a:lnSpc>
                <a:spcPct val="100000"/>
              </a:lnSpc>
              <a:spcBef>
                <a:spcPts val="0"/>
              </a:spcBef>
              <a:spcAft>
                <a:spcPts val="0"/>
              </a:spcAft>
              <a:buClrTx/>
              <a:buSzTx/>
              <a:buFontTx/>
              <a:buNone/>
              <a:tabLst/>
              <a:defRPr/>
            </a:pPr>
            <a:r>
              <a:rPr kumimoji="0" sz="1600" b="0" i="0" u="none" strike="noStrike" kern="0" cap="none" spc="0" normalizeH="0" baseline="0" noProof="0" dirty="0">
                <a:ln>
                  <a:noFill/>
                </a:ln>
                <a:solidFill>
                  <a:srgbClr val="FFFFFF"/>
                </a:solidFill>
                <a:effectLst/>
                <a:uLnTx/>
                <a:uFillTx/>
                <a:latin typeface="Arial"/>
                <a:sym typeface="Helvetica Light"/>
              </a:rPr>
              <a:t>  </a:t>
            </a:r>
          </a:p>
        </p:txBody>
      </p:sp>
      <p:pic>
        <p:nvPicPr>
          <p:cNvPr id="14" name="MO_MASTER_for_dark_backg_RBG.png"/>
          <p:cNvPicPr>
            <a:picLocks noChangeAspect="1"/>
          </p:cNvPicPr>
          <p:nvPr userDrawn="1"/>
        </p:nvPicPr>
        <p:blipFill>
          <a:blip r:embed="rId3" cstate="print"/>
          <a:stretch>
            <a:fillRect/>
          </a:stretch>
        </p:blipFill>
        <p:spPr>
          <a:xfrm>
            <a:off x="11087" y="-50535"/>
            <a:ext cx="2405040" cy="754200"/>
          </a:xfrm>
          <a:prstGeom prst="rect">
            <a:avLst/>
          </a:prstGeom>
          <a:ln w="12700">
            <a:miter lim="400000"/>
          </a:ln>
        </p:spPr>
      </p:pic>
      <p:sp>
        <p:nvSpPr>
          <p:cNvPr id="12" name="Footer Placeholder 1"/>
          <p:cNvSpPr>
            <a:spLocks noGrp="1"/>
          </p:cNvSpPr>
          <p:nvPr>
            <p:ph type="ftr" sz="quarter" idx="10"/>
          </p:nvPr>
        </p:nvSpPr>
        <p:spPr>
          <a:xfrm>
            <a:off x="0" y="6630126"/>
            <a:ext cx="12192000" cy="227876"/>
          </a:xfrm>
          <a:solidFill>
            <a:schemeClr val="tx1"/>
          </a:solidFill>
        </p:spPr>
        <p:txBody>
          <a:bodyPr/>
          <a:lstStyle>
            <a:lvl1pPr>
              <a:defRPr>
                <a:solidFill>
                  <a:schemeClr val="bg2"/>
                </a:solidFill>
              </a:defRPr>
            </a:lvl1pPr>
          </a:lstStyle>
          <a:p>
            <a:r>
              <a:rPr lang="en-GB" kern="0" dirty="0">
                <a:latin typeface="Calibri" panose="020F0502020204030204" pitchFamily="34" charset="0"/>
                <a:sym typeface="Helvetica Light"/>
              </a:rPr>
              <a:t>www.metoffice.gov.uk																									                       © Crown Copyright 2017, Met Office</a:t>
            </a:r>
          </a:p>
        </p:txBody>
      </p:sp>
      <p:sp>
        <p:nvSpPr>
          <p:cNvPr id="13" name="Title 2"/>
          <p:cNvSpPr>
            <a:spLocks noGrp="1"/>
          </p:cNvSpPr>
          <p:nvPr>
            <p:ph type="title" hasCustomPrompt="1"/>
          </p:nvPr>
        </p:nvSpPr>
        <p:spPr>
          <a:xfrm>
            <a:off x="2228435" y="56092"/>
            <a:ext cx="9863160" cy="561692"/>
          </a:xfrm>
        </p:spPr>
        <p:txBody>
          <a:bodyPr/>
          <a:lstStyle>
            <a:lvl1pPr algn="ctr">
              <a:defRPr sz="3200" b="1">
                <a:solidFill>
                  <a:schemeClr val="bg2"/>
                </a:solidFill>
                <a:effectLst>
                  <a:outerShdw blurRad="38100" dist="38100" dir="2700000" algn="tl">
                    <a:srgbClr val="000000">
                      <a:alpha val="43137"/>
                    </a:srgbClr>
                  </a:outerShdw>
                </a:effectLst>
                <a:latin typeface="Calibri" panose="020F0502020204030204" pitchFamily="34" charset="0"/>
              </a:defRPr>
            </a:lvl1pPr>
          </a:lstStyle>
          <a:p>
            <a:r>
              <a:rPr lang="en-US" dirty="0"/>
              <a:t>Slide title</a:t>
            </a:r>
            <a:endParaRPr lang="en-GB" dirty="0"/>
          </a:p>
        </p:txBody>
      </p:sp>
      <p:sp>
        <p:nvSpPr>
          <p:cNvPr id="16" name="Shape 64"/>
          <p:cNvSpPr/>
          <p:nvPr userDrawn="1"/>
        </p:nvSpPr>
        <p:spPr>
          <a:xfrm flipV="1">
            <a:off x="2228435" y="135508"/>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Tree>
    <p:extLst>
      <p:ext uri="{BB962C8B-B14F-4D97-AF65-F5344CB8AC3E}">
        <p14:creationId xmlns:p14="http://schemas.microsoft.com/office/powerpoint/2010/main" val="3401664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 dark / red / dark">
    <p:spTree>
      <p:nvGrpSpPr>
        <p:cNvPr id="1" name=""/>
        <p:cNvGrpSpPr/>
        <p:nvPr/>
      </p:nvGrpSpPr>
      <p:grpSpPr>
        <a:xfrm>
          <a:off x="0" y="0"/>
          <a:ext cx="0" cy="0"/>
          <a:chOff x="0" y="0"/>
          <a:chExt cx="0" cy="0"/>
        </a:xfrm>
      </p:grpSpPr>
      <p:sp>
        <p:nvSpPr>
          <p:cNvPr id="7" name="Shape 48"/>
          <p:cNvSpPr/>
          <p:nvPr userDrawn="1"/>
        </p:nvSpPr>
        <p:spPr>
          <a:xfrm>
            <a:off x="-2" y="-8012"/>
            <a:ext cx="12192003" cy="916856"/>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35719" tIns="35719" rIns="35719" bIns="35719" anchor="ctr"/>
          <a:lstStyle>
            <a:lvl1pPr>
              <a:defRPr sz="3200">
                <a:solidFill>
                  <a:srgbClr val="FFFFFF"/>
                </a:solidFill>
              </a:defRPr>
            </a:lvl1pPr>
          </a:lstStyle>
          <a:p>
            <a:pPr marL="0" marR="0" lvl="0" indent="0" algn="ctr" defTabSz="292093" rtl="0" eaLnBrk="1" fontAlgn="auto" latinLnBrk="0" hangingPunct="0">
              <a:lnSpc>
                <a:spcPct val="100000"/>
              </a:lnSpc>
              <a:spcBef>
                <a:spcPts val="0"/>
              </a:spcBef>
              <a:spcAft>
                <a:spcPts val="0"/>
              </a:spcAft>
              <a:buClrTx/>
              <a:buSzTx/>
              <a:buFontTx/>
              <a:buNone/>
              <a:tabLst/>
              <a:defRPr/>
            </a:pPr>
            <a:r>
              <a:rPr kumimoji="0" sz="1600" b="0" i="0" u="none" strike="noStrike" kern="0" cap="none" spc="0" normalizeH="0" baseline="0" noProof="0" dirty="0">
                <a:ln>
                  <a:noFill/>
                </a:ln>
                <a:solidFill>
                  <a:srgbClr val="FFFFFF"/>
                </a:solidFill>
                <a:effectLst/>
                <a:uLnTx/>
                <a:uFillTx/>
                <a:latin typeface="Arial"/>
                <a:sym typeface="Helvetica Light"/>
              </a:rPr>
              <a:t>  </a:t>
            </a:r>
          </a:p>
        </p:txBody>
      </p:sp>
      <p:pic>
        <p:nvPicPr>
          <p:cNvPr id="14" name="MO_MASTER_for_dark_backg_RBG.png"/>
          <p:cNvPicPr>
            <a:picLocks noChangeAspect="1"/>
          </p:cNvPicPr>
          <p:nvPr userDrawn="1"/>
        </p:nvPicPr>
        <p:blipFill>
          <a:blip r:embed="rId3" cstate="print"/>
          <a:stretch>
            <a:fillRect/>
          </a:stretch>
        </p:blipFill>
        <p:spPr>
          <a:xfrm>
            <a:off x="11087" y="-50535"/>
            <a:ext cx="2405040" cy="754200"/>
          </a:xfrm>
          <a:prstGeom prst="rect">
            <a:avLst/>
          </a:prstGeom>
          <a:ln w="12700">
            <a:miter lim="400000"/>
          </a:ln>
        </p:spPr>
      </p:pic>
      <p:sp>
        <p:nvSpPr>
          <p:cNvPr id="10" name="Rectangle 9"/>
          <p:cNvSpPr/>
          <p:nvPr userDrawn="1"/>
        </p:nvSpPr>
        <p:spPr>
          <a:xfrm>
            <a:off x="0" y="724636"/>
            <a:ext cx="12192000" cy="461665"/>
          </a:xfrm>
          <a:prstGeom prst="rect">
            <a:avLst/>
          </a:prstGeom>
          <a:solidFill>
            <a:schemeClr val="accent3"/>
          </a:solidFill>
        </p:spPr>
        <p:txBody>
          <a:bodyPr wrap="square">
            <a:spAutoFit/>
          </a:bodyPr>
          <a:lstStyle/>
          <a:p>
            <a:pPr algn="ctr"/>
            <a:endParaRPr lang="en-GB" sz="2400" b="1" spc="200" dirty="0">
              <a:ln w="11430"/>
              <a:effectLst>
                <a:outerShdw blurRad="25400" algn="tl" rotWithShape="0">
                  <a:srgbClr val="000000">
                    <a:alpha val="43000"/>
                  </a:srgbClr>
                </a:outerShdw>
              </a:effectLst>
              <a:latin typeface="Calibri" panose="020F0502020204030204" pitchFamily="34" charset="0"/>
            </a:endParaRPr>
          </a:p>
        </p:txBody>
      </p:sp>
      <p:sp>
        <p:nvSpPr>
          <p:cNvPr id="12" name="Footer Placeholder 1"/>
          <p:cNvSpPr>
            <a:spLocks noGrp="1"/>
          </p:cNvSpPr>
          <p:nvPr>
            <p:ph type="ftr" sz="quarter" idx="10"/>
          </p:nvPr>
        </p:nvSpPr>
        <p:spPr>
          <a:xfrm>
            <a:off x="0" y="6630126"/>
            <a:ext cx="12192000" cy="227876"/>
          </a:xfrm>
          <a:solidFill>
            <a:schemeClr val="tx1"/>
          </a:solidFill>
        </p:spPr>
        <p:txBody>
          <a:bodyPr/>
          <a:lstStyle>
            <a:lvl1pPr>
              <a:defRPr>
                <a:solidFill>
                  <a:schemeClr val="bg2"/>
                </a:solidFill>
              </a:defRPr>
            </a:lvl1pPr>
          </a:lstStyle>
          <a:p>
            <a:r>
              <a:rPr lang="en-GB" kern="0" dirty="0">
                <a:latin typeface="Calibri" panose="020F0502020204030204" pitchFamily="34" charset="0"/>
                <a:sym typeface="Helvetica Light"/>
              </a:rPr>
              <a:t>www.metoffice.gov.uk																									                       © Crown Copyright 2017, Met Office</a:t>
            </a:r>
          </a:p>
        </p:txBody>
      </p:sp>
      <p:sp>
        <p:nvSpPr>
          <p:cNvPr id="13" name="Title 2"/>
          <p:cNvSpPr>
            <a:spLocks noGrp="1"/>
          </p:cNvSpPr>
          <p:nvPr>
            <p:ph type="title" hasCustomPrompt="1"/>
          </p:nvPr>
        </p:nvSpPr>
        <p:spPr>
          <a:xfrm>
            <a:off x="1" y="56092"/>
            <a:ext cx="12102257" cy="561692"/>
          </a:xfrm>
        </p:spPr>
        <p:txBody>
          <a:bodyPr/>
          <a:lstStyle>
            <a:lvl1pPr algn="ctr">
              <a:defRPr sz="3200" b="1">
                <a:solidFill>
                  <a:schemeClr val="bg2"/>
                </a:solidFill>
                <a:effectLst>
                  <a:outerShdw blurRad="38100" dist="38100" dir="2700000" algn="tl">
                    <a:srgbClr val="000000">
                      <a:alpha val="43137"/>
                    </a:srgbClr>
                  </a:outerShdw>
                </a:effectLst>
                <a:latin typeface="Calibri" panose="020F0502020204030204" pitchFamily="34" charset="0"/>
              </a:defRPr>
            </a:lvl1pPr>
          </a:lstStyle>
          <a:p>
            <a:r>
              <a:rPr lang="en-US" dirty="0"/>
              <a:t>Slide title</a:t>
            </a:r>
            <a:endParaRPr lang="en-GB" dirty="0"/>
          </a:p>
        </p:txBody>
      </p:sp>
      <p:sp>
        <p:nvSpPr>
          <p:cNvPr id="18" name="Text Placeholder 22"/>
          <p:cNvSpPr>
            <a:spLocks noGrp="1"/>
          </p:cNvSpPr>
          <p:nvPr>
            <p:ph type="body" sz="quarter" idx="11" hasCustomPrompt="1"/>
          </p:nvPr>
        </p:nvSpPr>
        <p:spPr>
          <a:xfrm>
            <a:off x="-2" y="743685"/>
            <a:ext cx="12192001" cy="474704"/>
          </a:xfrm>
          <a:prstGeom prst="rect">
            <a:avLst/>
          </a:prstGeom>
        </p:spPr>
        <p:txBody>
          <a:bodyPr/>
          <a:lstStyle>
            <a:lvl1pPr algn="ctr">
              <a:defRPr sz="2400" b="1">
                <a:solidFill>
                  <a:schemeClr val="tx1"/>
                </a:solidFill>
                <a:effectLst>
                  <a:outerShdw blurRad="38100" dist="38100" dir="2700000" algn="tl">
                    <a:srgbClr val="000000">
                      <a:alpha val="43137"/>
                    </a:srgbClr>
                  </a:outerShdw>
                </a:effectLst>
                <a:latin typeface="Calibri" panose="020F0502020204030204" pitchFamily="34" charset="0"/>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Slide sub-title</a:t>
            </a:r>
            <a:endParaRPr lang="en-GB" dirty="0"/>
          </a:p>
        </p:txBody>
      </p:sp>
    </p:spTree>
    <p:extLst>
      <p:ext uri="{BB962C8B-B14F-4D97-AF65-F5344CB8AC3E}">
        <p14:creationId xmlns:p14="http://schemas.microsoft.com/office/powerpoint/2010/main" val="658338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 dark / red / blue">
    <p:spTree>
      <p:nvGrpSpPr>
        <p:cNvPr id="1" name=""/>
        <p:cNvGrpSpPr/>
        <p:nvPr/>
      </p:nvGrpSpPr>
      <p:grpSpPr>
        <a:xfrm>
          <a:off x="0" y="0"/>
          <a:ext cx="0" cy="0"/>
          <a:chOff x="0" y="0"/>
          <a:chExt cx="0" cy="0"/>
        </a:xfrm>
      </p:grpSpPr>
      <p:sp>
        <p:nvSpPr>
          <p:cNvPr id="7" name="Shape 48"/>
          <p:cNvSpPr/>
          <p:nvPr userDrawn="1"/>
        </p:nvSpPr>
        <p:spPr>
          <a:xfrm>
            <a:off x="-2" y="-8012"/>
            <a:ext cx="12192003" cy="916856"/>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35719" tIns="35719" rIns="35719" bIns="35719" anchor="ctr"/>
          <a:lstStyle>
            <a:lvl1pPr>
              <a:defRPr sz="3200">
                <a:solidFill>
                  <a:srgbClr val="FFFFFF"/>
                </a:solidFill>
              </a:defRPr>
            </a:lvl1pPr>
          </a:lstStyle>
          <a:p>
            <a:pPr marL="0" marR="0" lvl="0" indent="0" algn="ctr" defTabSz="292093" rtl="0" eaLnBrk="1" fontAlgn="auto" latinLnBrk="0" hangingPunct="0">
              <a:lnSpc>
                <a:spcPct val="100000"/>
              </a:lnSpc>
              <a:spcBef>
                <a:spcPts val="0"/>
              </a:spcBef>
              <a:spcAft>
                <a:spcPts val="0"/>
              </a:spcAft>
              <a:buClrTx/>
              <a:buSzTx/>
              <a:buFontTx/>
              <a:buNone/>
              <a:tabLst/>
              <a:defRPr/>
            </a:pPr>
            <a:r>
              <a:rPr kumimoji="0" sz="1600" b="0" i="0" u="none" strike="noStrike" kern="0" cap="none" spc="0" normalizeH="0" baseline="0" noProof="0" dirty="0">
                <a:ln>
                  <a:noFill/>
                </a:ln>
                <a:solidFill>
                  <a:srgbClr val="FFFFFF"/>
                </a:solidFill>
                <a:effectLst/>
                <a:uLnTx/>
                <a:uFillTx/>
                <a:latin typeface="Arial"/>
                <a:sym typeface="Helvetica Light"/>
              </a:rPr>
              <a:t>  </a:t>
            </a:r>
          </a:p>
        </p:txBody>
      </p:sp>
      <p:pic>
        <p:nvPicPr>
          <p:cNvPr id="14" name="MO_MASTER_for_dark_backg_RBG.png"/>
          <p:cNvPicPr>
            <a:picLocks noChangeAspect="1"/>
          </p:cNvPicPr>
          <p:nvPr userDrawn="1"/>
        </p:nvPicPr>
        <p:blipFill>
          <a:blip r:embed="rId3" cstate="print"/>
          <a:stretch>
            <a:fillRect/>
          </a:stretch>
        </p:blipFill>
        <p:spPr>
          <a:xfrm>
            <a:off x="11087" y="-50535"/>
            <a:ext cx="2405040" cy="754200"/>
          </a:xfrm>
          <a:prstGeom prst="rect">
            <a:avLst/>
          </a:prstGeom>
          <a:ln w="12700">
            <a:miter lim="400000"/>
          </a:ln>
        </p:spPr>
      </p:pic>
      <p:sp>
        <p:nvSpPr>
          <p:cNvPr id="10" name="Rectangle 9"/>
          <p:cNvSpPr/>
          <p:nvPr userDrawn="1"/>
        </p:nvSpPr>
        <p:spPr>
          <a:xfrm>
            <a:off x="0" y="724636"/>
            <a:ext cx="12192000" cy="461665"/>
          </a:xfrm>
          <a:prstGeom prst="rect">
            <a:avLst/>
          </a:prstGeom>
          <a:solidFill>
            <a:schemeClr val="accent3"/>
          </a:solidFill>
        </p:spPr>
        <p:txBody>
          <a:bodyPr wrap="square">
            <a:spAutoFit/>
          </a:bodyPr>
          <a:lstStyle/>
          <a:p>
            <a:pPr algn="ctr"/>
            <a:endParaRPr lang="en-GB" sz="2400" b="1" spc="200" dirty="0">
              <a:ln w="11430"/>
              <a:effectLst>
                <a:outerShdw blurRad="25400" algn="tl" rotWithShape="0">
                  <a:srgbClr val="000000">
                    <a:alpha val="43000"/>
                  </a:srgbClr>
                </a:outerShdw>
              </a:effectLst>
              <a:latin typeface="Calibri" panose="020F0502020204030204" pitchFamily="34" charset="0"/>
            </a:endParaRPr>
          </a:p>
        </p:txBody>
      </p:sp>
      <p:sp>
        <p:nvSpPr>
          <p:cNvPr id="12" name="Footer Placeholder 1"/>
          <p:cNvSpPr>
            <a:spLocks noGrp="1"/>
          </p:cNvSpPr>
          <p:nvPr>
            <p:ph type="ftr" sz="quarter" idx="10"/>
          </p:nvPr>
        </p:nvSpPr>
        <p:spPr>
          <a:xfrm>
            <a:off x="0" y="6630126"/>
            <a:ext cx="12192000" cy="227876"/>
          </a:xfrm>
          <a:solidFill>
            <a:schemeClr val="accent1"/>
          </a:solidFill>
        </p:spPr>
        <p:txBody>
          <a:bodyPr/>
          <a:lstStyle>
            <a:lvl1pPr>
              <a:defRPr>
                <a:solidFill>
                  <a:schemeClr val="tx1"/>
                </a:solidFill>
              </a:defRPr>
            </a:lvl1pPr>
          </a:lstStyle>
          <a:p>
            <a:r>
              <a:rPr lang="en-GB" kern="0" dirty="0">
                <a:latin typeface="Calibri" panose="020F0502020204030204" pitchFamily="34" charset="0"/>
                <a:sym typeface="Helvetica Light"/>
              </a:rPr>
              <a:t>www.metoffice.gov.uk																									                       © Crown Copyright 2017, Met Office</a:t>
            </a:r>
          </a:p>
        </p:txBody>
      </p:sp>
      <p:sp>
        <p:nvSpPr>
          <p:cNvPr id="13" name="Title 2"/>
          <p:cNvSpPr>
            <a:spLocks noGrp="1"/>
          </p:cNvSpPr>
          <p:nvPr>
            <p:ph type="title" hasCustomPrompt="1"/>
          </p:nvPr>
        </p:nvSpPr>
        <p:spPr>
          <a:xfrm>
            <a:off x="1" y="56092"/>
            <a:ext cx="12102257" cy="561692"/>
          </a:xfrm>
        </p:spPr>
        <p:txBody>
          <a:bodyPr/>
          <a:lstStyle>
            <a:lvl1pPr algn="ctr">
              <a:defRPr sz="3200" b="1">
                <a:solidFill>
                  <a:schemeClr val="bg2"/>
                </a:solidFill>
                <a:effectLst>
                  <a:outerShdw blurRad="38100" dist="38100" dir="2700000" algn="tl">
                    <a:srgbClr val="000000">
                      <a:alpha val="43137"/>
                    </a:srgbClr>
                  </a:outerShdw>
                </a:effectLst>
                <a:latin typeface="Calibri" panose="020F0502020204030204" pitchFamily="34" charset="0"/>
              </a:defRPr>
            </a:lvl1pPr>
          </a:lstStyle>
          <a:p>
            <a:r>
              <a:rPr lang="en-US" dirty="0"/>
              <a:t>Slide title</a:t>
            </a:r>
            <a:endParaRPr lang="en-GB" dirty="0"/>
          </a:p>
        </p:txBody>
      </p:sp>
      <p:sp>
        <p:nvSpPr>
          <p:cNvPr id="18" name="Text Placeholder 22"/>
          <p:cNvSpPr>
            <a:spLocks noGrp="1"/>
          </p:cNvSpPr>
          <p:nvPr>
            <p:ph type="body" sz="quarter" idx="11" hasCustomPrompt="1"/>
          </p:nvPr>
        </p:nvSpPr>
        <p:spPr>
          <a:xfrm>
            <a:off x="-2" y="743685"/>
            <a:ext cx="12192001" cy="474704"/>
          </a:xfrm>
          <a:prstGeom prst="rect">
            <a:avLst/>
          </a:prstGeom>
        </p:spPr>
        <p:txBody>
          <a:bodyPr/>
          <a:lstStyle>
            <a:lvl1pPr algn="ctr">
              <a:defRPr sz="2400" b="1">
                <a:solidFill>
                  <a:schemeClr val="tx1"/>
                </a:solidFill>
                <a:effectLst>
                  <a:outerShdw blurRad="38100" dist="38100" dir="2700000" algn="tl">
                    <a:srgbClr val="000000">
                      <a:alpha val="43137"/>
                    </a:srgbClr>
                  </a:outerShdw>
                </a:effectLst>
                <a:latin typeface="Calibri" panose="020F0502020204030204" pitchFamily="34" charset="0"/>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Slide sub-title</a:t>
            </a:r>
            <a:endParaRPr lang="en-GB" dirty="0"/>
          </a:p>
        </p:txBody>
      </p:sp>
    </p:spTree>
    <p:extLst>
      <p:ext uri="{BB962C8B-B14F-4D97-AF65-F5344CB8AC3E}">
        <p14:creationId xmlns:p14="http://schemas.microsoft.com/office/powerpoint/2010/main" val="875029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 dark / green / red">
    <p:spTree>
      <p:nvGrpSpPr>
        <p:cNvPr id="1" name=""/>
        <p:cNvGrpSpPr/>
        <p:nvPr/>
      </p:nvGrpSpPr>
      <p:grpSpPr>
        <a:xfrm>
          <a:off x="0" y="0"/>
          <a:ext cx="0" cy="0"/>
          <a:chOff x="0" y="0"/>
          <a:chExt cx="0" cy="0"/>
        </a:xfrm>
      </p:grpSpPr>
      <p:sp>
        <p:nvSpPr>
          <p:cNvPr id="7" name="Shape 48"/>
          <p:cNvSpPr/>
          <p:nvPr userDrawn="1"/>
        </p:nvSpPr>
        <p:spPr>
          <a:xfrm>
            <a:off x="-2" y="-8012"/>
            <a:ext cx="12192003" cy="916856"/>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35719" tIns="35719" rIns="35719" bIns="35719" anchor="ctr"/>
          <a:lstStyle>
            <a:lvl1pPr>
              <a:defRPr sz="3200">
                <a:solidFill>
                  <a:srgbClr val="FFFFFF"/>
                </a:solidFill>
              </a:defRPr>
            </a:lvl1pPr>
          </a:lstStyle>
          <a:p>
            <a:pPr marL="0" marR="0" lvl="0" indent="0" algn="ctr" defTabSz="292093" rtl="0" eaLnBrk="1" fontAlgn="auto" latinLnBrk="0" hangingPunct="0">
              <a:lnSpc>
                <a:spcPct val="100000"/>
              </a:lnSpc>
              <a:spcBef>
                <a:spcPts val="0"/>
              </a:spcBef>
              <a:spcAft>
                <a:spcPts val="0"/>
              </a:spcAft>
              <a:buClrTx/>
              <a:buSzTx/>
              <a:buFontTx/>
              <a:buNone/>
              <a:tabLst/>
              <a:defRPr/>
            </a:pPr>
            <a:r>
              <a:rPr kumimoji="0" sz="1600" b="0" i="0" u="none" strike="noStrike" kern="0" cap="none" spc="0" normalizeH="0" baseline="0" noProof="0" dirty="0">
                <a:ln>
                  <a:noFill/>
                </a:ln>
                <a:solidFill>
                  <a:srgbClr val="FFFFFF"/>
                </a:solidFill>
                <a:effectLst/>
                <a:uLnTx/>
                <a:uFillTx/>
                <a:latin typeface="Arial"/>
                <a:sym typeface="Helvetica Light"/>
              </a:rPr>
              <a:t>  </a:t>
            </a:r>
          </a:p>
        </p:txBody>
      </p:sp>
      <p:pic>
        <p:nvPicPr>
          <p:cNvPr id="14" name="MO_MASTER_for_dark_backg_RBG.png"/>
          <p:cNvPicPr>
            <a:picLocks noChangeAspect="1"/>
          </p:cNvPicPr>
          <p:nvPr userDrawn="1"/>
        </p:nvPicPr>
        <p:blipFill>
          <a:blip r:embed="rId3" cstate="print"/>
          <a:stretch>
            <a:fillRect/>
          </a:stretch>
        </p:blipFill>
        <p:spPr>
          <a:xfrm>
            <a:off x="11087" y="-50535"/>
            <a:ext cx="2405040" cy="754200"/>
          </a:xfrm>
          <a:prstGeom prst="rect">
            <a:avLst/>
          </a:prstGeom>
          <a:ln w="12700">
            <a:miter lim="400000"/>
          </a:ln>
        </p:spPr>
      </p:pic>
      <p:sp>
        <p:nvSpPr>
          <p:cNvPr id="10" name="Rectangle 9"/>
          <p:cNvSpPr/>
          <p:nvPr userDrawn="1"/>
        </p:nvSpPr>
        <p:spPr>
          <a:xfrm>
            <a:off x="0" y="724636"/>
            <a:ext cx="12192000" cy="461665"/>
          </a:xfrm>
          <a:prstGeom prst="rect">
            <a:avLst/>
          </a:prstGeom>
          <a:solidFill>
            <a:schemeClr val="accent1"/>
          </a:solidFill>
        </p:spPr>
        <p:txBody>
          <a:bodyPr wrap="square">
            <a:spAutoFit/>
          </a:bodyPr>
          <a:lstStyle/>
          <a:p>
            <a:pPr algn="ctr"/>
            <a:endParaRPr lang="en-GB" sz="2400" b="1" spc="200" dirty="0">
              <a:ln w="11430"/>
              <a:effectLst>
                <a:outerShdw blurRad="25400" algn="tl" rotWithShape="0">
                  <a:srgbClr val="000000">
                    <a:alpha val="43000"/>
                  </a:srgbClr>
                </a:outerShdw>
              </a:effectLst>
              <a:latin typeface="Calibri" panose="020F0502020204030204" pitchFamily="34" charset="0"/>
            </a:endParaRPr>
          </a:p>
        </p:txBody>
      </p:sp>
      <p:sp>
        <p:nvSpPr>
          <p:cNvPr id="12" name="Footer Placeholder 1"/>
          <p:cNvSpPr>
            <a:spLocks noGrp="1"/>
          </p:cNvSpPr>
          <p:nvPr>
            <p:ph type="ftr" sz="quarter" idx="10"/>
          </p:nvPr>
        </p:nvSpPr>
        <p:spPr>
          <a:xfrm>
            <a:off x="0" y="6630126"/>
            <a:ext cx="12192000" cy="227876"/>
          </a:xfrm>
          <a:solidFill>
            <a:schemeClr val="accent3"/>
          </a:solidFill>
        </p:spPr>
        <p:txBody>
          <a:bodyPr/>
          <a:lstStyle>
            <a:lvl1pPr>
              <a:defRPr>
                <a:solidFill>
                  <a:schemeClr val="tx1"/>
                </a:solidFill>
              </a:defRPr>
            </a:lvl1pPr>
          </a:lstStyle>
          <a:p>
            <a:r>
              <a:rPr lang="en-GB" kern="0" dirty="0">
                <a:latin typeface="Calibri" panose="020F0502020204030204" pitchFamily="34" charset="0"/>
                <a:sym typeface="Helvetica Light"/>
              </a:rPr>
              <a:t>www.metoffice.gov.uk																									                       © Crown Copyright 2017, Met Office</a:t>
            </a:r>
          </a:p>
        </p:txBody>
      </p:sp>
      <p:sp>
        <p:nvSpPr>
          <p:cNvPr id="13" name="Title 2"/>
          <p:cNvSpPr>
            <a:spLocks noGrp="1"/>
          </p:cNvSpPr>
          <p:nvPr>
            <p:ph type="title" hasCustomPrompt="1"/>
          </p:nvPr>
        </p:nvSpPr>
        <p:spPr>
          <a:xfrm>
            <a:off x="1" y="56092"/>
            <a:ext cx="12102257" cy="561692"/>
          </a:xfrm>
        </p:spPr>
        <p:txBody>
          <a:bodyPr/>
          <a:lstStyle>
            <a:lvl1pPr algn="ctr">
              <a:defRPr sz="3200" b="1">
                <a:solidFill>
                  <a:schemeClr val="bg2"/>
                </a:solidFill>
                <a:effectLst>
                  <a:outerShdw blurRad="38100" dist="38100" dir="2700000" algn="tl">
                    <a:srgbClr val="000000">
                      <a:alpha val="43137"/>
                    </a:srgbClr>
                  </a:outerShdw>
                </a:effectLst>
                <a:latin typeface="Calibri" panose="020F0502020204030204" pitchFamily="34" charset="0"/>
              </a:defRPr>
            </a:lvl1pPr>
          </a:lstStyle>
          <a:p>
            <a:r>
              <a:rPr lang="en-US" dirty="0"/>
              <a:t>Slide title</a:t>
            </a:r>
            <a:endParaRPr lang="en-GB" dirty="0"/>
          </a:p>
        </p:txBody>
      </p:sp>
      <p:sp>
        <p:nvSpPr>
          <p:cNvPr id="18" name="Text Placeholder 22"/>
          <p:cNvSpPr>
            <a:spLocks noGrp="1"/>
          </p:cNvSpPr>
          <p:nvPr>
            <p:ph type="body" sz="quarter" idx="11" hasCustomPrompt="1"/>
          </p:nvPr>
        </p:nvSpPr>
        <p:spPr>
          <a:xfrm>
            <a:off x="-2" y="743685"/>
            <a:ext cx="12192001" cy="474704"/>
          </a:xfrm>
          <a:prstGeom prst="rect">
            <a:avLst/>
          </a:prstGeom>
        </p:spPr>
        <p:txBody>
          <a:bodyPr/>
          <a:lstStyle>
            <a:lvl1pPr algn="ctr">
              <a:defRPr sz="2400" b="1">
                <a:solidFill>
                  <a:schemeClr val="tx1"/>
                </a:solidFill>
                <a:effectLst>
                  <a:outerShdw blurRad="38100" dist="38100" dir="2700000" algn="tl">
                    <a:srgbClr val="000000">
                      <a:alpha val="43137"/>
                    </a:srgbClr>
                  </a:outerShdw>
                </a:effectLst>
                <a:latin typeface="Calibri" panose="020F0502020204030204" pitchFamily="34" charset="0"/>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Slide sub-title</a:t>
            </a:r>
            <a:endParaRPr lang="en-GB" dirty="0"/>
          </a:p>
        </p:txBody>
      </p:sp>
    </p:spTree>
    <p:extLst>
      <p:ext uri="{BB962C8B-B14F-4D97-AF65-F5344CB8AC3E}">
        <p14:creationId xmlns:p14="http://schemas.microsoft.com/office/powerpoint/2010/main" val="4065497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 dark / Blue / green">
    <p:spTree>
      <p:nvGrpSpPr>
        <p:cNvPr id="1" name=""/>
        <p:cNvGrpSpPr/>
        <p:nvPr/>
      </p:nvGrpSpPr>
      <p:grpSpPr>
        <a:xfrm>
          <a:off x="0" y="0"/>
          <a:ext cx="0" cy="0"/>
          <a:chOff x="0" y="0"/>
          <a:chExt cx="0" cy="0"/>
        </a:xfrm>
      </p:grpSpPr>
      <p:sp>
        <p:nvSpPr>
          <p:cNvPr id="7" name="Shape 48"/>
          <p:cNvSpPr/>
          <p:nvPr userDrawn="1"/>
        </p:nvSpPr>
        <p:spPr>
          <a:xfrm>
            <a:off x="-2" y="-8012"/>
            <a:ext cx="12192003" cy="916856"/>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35719" tIns="35719" rIns="35719" bIns="35719" anchor="ctr"/>
          <a:lstStyle>
            <a:lvl1pPr>
              <a:defRPr sz="3200">
                <a:solidFill>
                  <a:srgbClr val="FFFFFF"/>
                </a:solidFill>
              </a:defRPr>
            </a:lvl1pPr>
          </a:lstStyle>
          <a:p>
            <a:pPr marL="0" marR="0" lvl="0" indent="0" algn="ctr" defTabSz="292093" rtl="0" eaLnBrk="1" fontAlgn="auto" latinLnBrk="0" hangingPunct="0">
              <a:lnSpc>
                <a:spcPct val="100000"/>
              </a:lnSpc>
              <a:spcBef>
                <a:spcPts val="0"/>
              </a:spcBef>
              <a:spcAft>
                <a:spcPts val="0"/>
              </a:spcAft>
              <a:buClrTx/>
              <a:buSzTx/>
              <a:buFontTx/>
              <a:buNone/>
              <a:tabLst/>
              <a:defRPr/>
            </a:pPr>
            <a:r>
              <a:rPr kumimoji="0" sz="1600" b="0" i="0" u="none" strike="noStrike" kern="0" cap="none" spc="0" normalizeH="0" baseline="0" noProof="0" dirty="0">
                <a:ln>
                  <a:noFill/>
                </a:ln>
                <a:solidFill>
                  <a:srgbClr val="FFFFFF"/>
                </a:solidFill>
                <a:effectLst/>
                <a:uLnTx/>
                <a:uFillTx/>
                <a:latin typeface="Arial"/>
                <a:sym typeface="Helvetica Light"/>
              </a:rPr>
              <a:t>  </a:t>
            </a:r>
          </a:p>
        </p:txBody>
      </p:sp>
      <p:pic>
        <p:nvPicPr>
          <p:cNvPr id="14" name="MO_MASTER_for_dark_backg_RBG.png"/>
          <p:cNvPicPr>
            <a:picLocks noChangeAspect="1"/>
          </p:cNvPicPr>
          <p:nvPr userDrawn="1"/>
        </p:nvPicPr>
        <p:blipFill>
          <a:blip r:embed="rId3" cstate="print"/>
          <a:stretch>
            <a:fillRect/>
          </a:stretch>
        </p:blipFill>
        <p:spPr>
          <a:xfrm>
            <a:off x="11087" y="-50535"/>
            <a:ext cx="2405040" cy="754200"/>
          </a:xfrm>
          <a:prstGeom prst="rect">
            <a:avLst/>
          </a:prstGeom>
          <a:ln w="12700">
            <a:miter lim="400000"/>
          </a:ln>
        </p:spPr>
      </p:pic>
      <p:sp>
        <p:nvSpPr>
          <p:cNvPr id="10" name="Rectangle 9"/>
          <p:cNvSpPr/>
          <p:nvPr userDrawn="1"/>
        </p:nvSpPr>
        <p:spPr>
          <a:xfrm>
            <a:off x="0" y="724636"/>
            <a:ext cx="12192000" cy="461665"/>
          </a:xfrm>
          <a:prstGeom prst="rect">
            <a:avLst/>
          </a:prstGeom>
          <a:solidFill>
            <a:schemeClr val="accent1"/>
          </a:solidFill>
        </p:spPr>
        <p:txBody>
          <a:bodyPr wrap="square">
            <a:spAutoFit/>
          </a:bodyPr>
          <a:lstStyle/>
          <a:p>
            <a:pPr algn="ctr"/>
            <a:endParaRPr lang="en-GB" sz="2400" b="1" spc="200" dirty="0">
              <a:ln w="11430"/>
              <a:effectLst>
                <a:outerShdw blurRad="25400" algn="tl" rotWithShape="0">
                  <a:srgbClr val="000000">
                    <a:alpha val="43000"/>
                  </a:srgbClr>
                </a:outerShdw>
              </a:effectLst>
              <a:latin typeface="Calibri" panose="020F0502020204030204" pitchFamily="34" charset="0"/>
            </a:endParaRPr>
          </a:p>
        </p:txBody>
      </p:sp>
      <p:sp>
        <p:nvSpPr>
          <p:cNvPr id="12" name="Footer Placeholder 1"/>
          <p:cNvSpPr>
            <a:spLocks noGrp="1"/>
          </p:cNvSpPr>
          <p:nvPr>
            <p:ph type="ftr" sz="quarter" idx="10"/>
          </p:nvPr>
        </p:nvSpPr>
        <p:spPr>
          <a:xfrm>
            <a:off x="0" y="6630126"/>
            <a:ext cx="12192000" cy="227876"/>
          </a:xfrm>
          <a:solidFill>
            <a:schemeClr val="bg1"/>
          </a:solidFill>
        </p:spPr>
        <p:txBody>
          <a:bodyPr/>
          <a:lstStyle>
            <a:lvl1pPr>
              <a:defRPr>
                <a:solidFill>
                  <a:schemeClr val="tx1"/>
                </a:solidFill>
              </a:defRPr>
            </a:lvl1pPr>
          </a:lstStyle>
          <a:p>
            <a:r>
              <a:rPr lang="en-GB" kern="0" dirty="0">
                <a:latin typeface="Calibri" panose="020F0502020204030204" pitchFamily="34" charset="0"/>
                <a:sym typeface="Helvetica Light"/>
              </a:rPr>
              <a:t>www.metoffice.gov.uk																									                       © Crown Copyright 2017, Met Office</a:t>
            </a:r>
          </a:p>
        </p:txBody>
      </p:sp>
      <p:sp>
        <p:nvSpPr>
          <p:cNvPr id="13" name="Title 2"/>
          <p:cNvSpPr>
            <a:spLocks noGrp="1"/>
          </p:cNvSpPr>
          <p:nvPr>
            <p:ph type="title" hasCustomPrompt="1"/>
          </p:nvPr>
        </p:nvSpPr>
        <p:spPr>
          <a:xfrm>
            <a:off x="1" y="56092"/>
            <a:ext cx="12102257" cy="561692"/>
          </a:xfrm>
        </p:spPr>
        <p:txBody>
          <a:bodyPr/>
          <a:lstStyle>
            <a:lvl1pPr algn="ctr">
              <a:defRPr sz="3200" b="1">
                <a:solidFill>
                  <a:schemeClr val="bg2"/>
                </a:solidFill>
                <a:effectLst>
                  <a:outerShdw blurRad="38100" dist="38100" dir="2700000" algn="tl">
                    <a:srgbClr val="000000">
                      <a:alpha val="43137"/>
                    </a:srgbClr>
                  </a:outerShdw>
                </a:effectLst>
                <a:latin typeface="Calibri" panose="020F0502020204030204" pitchFamily="34" charset="0"/>
              </a:defRPr>
            </a:lvl1pPr>
          </a:lstStyle>
          <a:p>
            <a:r>
              <a:rPr lang="en-US" dirty="0"/>
              <a:t>Slide title</a:t>
            </a:r>
            <a:endParaRPr lang="en-GB" dirty="0"/>
          </a:p>
        </p:txBody>
      </p:sp>
      <p:sp>
        <p:nvSpPr>
          <p:cNvPr id="18" name="Text Placeholder 22"/>
          <p:cNvSpPr>
            <a:spLocks noGrp="1"/>
          </p:cNvSpPr>
          <p:nvPr>
            <p:ph type="body" sz="quarter" idx="11" hasCustomPrompt="1"/>
          </p:nvPr>
        </p:nvSpPr>
        <p:spPr>
          <a:xfrm>
            <a:off x="-2" y="743685"/>
            <a:ext cx="12192001" cy="474704"/>
          </a:xfrm>
          <a:prstGeom prst="rect">
            <a:avLst/>
          </a:prstGeom>
        </p:spPr>
        <p:txBody>
          <a:bodyPr/>
          <a:lstStyle>
            <a:lvl1pPr algn="ctr">
              <a:defRPr sz="2400" b="1">
                <a:solidFill>
                  <a:schemeClr val="tx1"/>
                </a:solidFill>
                <a:effectLst>
                  <a:outerShdw blurRad="38100" dist="38100" dir="2700000" algn="tl">
                    <a:srgbClr val="000000">
                      <a:alpha val="43137"/>
                    </a:srgbClr>
                  </a:outerShdw>
                </a:effectLst>
                <a:latin typeface="Calibri" panose="020F0502020204030204" pitchFamily="34" charset="0"/>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Slide sub-title</a:t>
            </a:r>
            <a:endParaRPr lang="en-GB" dirty="0"/>
          </a:p>
        </p:txBody>
      </p:sp>
    </p:spTree>
    <p:extLst>
      <p:ext uri="{BB962C8B-B14F-4D97-AF65-F5344CB8AC3E}">
        <p14:creationId xmlns:p14="http://schemas.microsoft.com/office/powerpoint/2010/main" val="3664584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slide - 1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sp>
        <p:nvSpPr>
          <p:cNvPr id="5" name="Text Placeholder 4"/>
          <p:cNvSpPr>
            <a:spLocks noGrp="1"/>
          </p:cNvSpPr>
          <p:nvPr>
            <p:ph type="body" sz="quarter" idx="11" hasCustomPrompt="1"/>
          </p:nvPr>
        </p:nvSpPr>
        <p:spPr>
          <a:xfrm>
            <a:off x="263526" y="2360613"/>
            <a:ext cx="11233151" cy="360680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 snowflakes snow squall stable/stability </a:t>
            </a:r>
            <a:r>
              <a:rPr lang="en-GB" dirty="0" err="1"/>
              <a:t>stratiform</a:t>
            </a:r>
            <a:r>
              <a:rPr lang="en-GB" dirty="0"/>
              <a:t> summation layer amount sun pillar </a:t>
            </a:r>
            <a:r>
              <a:rPr lang="en-GB" dirty="0" err="1"/>
              <a:t>updraught</a:t>
            </a:r>
            <a:r>
              <a:rPr lang="en-GB" dirty="0"/>
              <a:t> upslope effect warning waterspout wind vane. </a:t>
            </a:r>
          </a:p>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a:t>
            </a:r>
          </a:p>
          <a:p>
            <a:pPr lvl="0"/>
            <a:endParaRPr lang="en-US" dirty="0"/>
          </a:p>
        </p:txBody>
      </p:sp>
    </p:spTree>
    <p:extLst>
      <p:ext uri="{BB962C8B-B14F-4D97-AF65-F5344CB8AC3E}">
        <p14:creationId xmlns:p14="http://schemas.microsoft.com/office/powerpoint/2010/main" val="582392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slide - 2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sp>
        <p:nvSpPr>
          <p:cNvPr id="5" name="Text Placeholder 4"/>
          <p:cNvSpPr>
            <a:spLocks noGrp="1"/>
          </p:cNvSpPr>
          <p:nvPr>
            <p:ph type="body" sz="quarter" idx="11" hasCustomPrompt="1"/>
          </p:nvPr>
        </p:nvSpPr>
        <p:spPr>
          <a:xfrm>
            <a:off x="263527" y="2360613"/>
            <a:ext cx="5400675" cy="36068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 snowflakes</a:t>
            </a:r>
            <a:endParaRPr lang="en-US" dirty="0"/>
          </a:p>
        </p:txBody>
      </p:sp>
      <p:sp>
        <p:nvSpPr>
          <p:cNvPr id="6" name="Text Placeholder 4"/>
          <p:cNvSpPr>
            <a:spLocks noGrp="1"/>
          </p:cNvSpPr>
          <p:nvPr>
            <p:ph type="body" sz="quarter" idx="13" hasCustomPrompt="1"/>
          </p:nvPr>
        </p:nvSpPr>
        <p:spPr>
          <a:xfrm>
            <a:off x="6114257" y="2360613"/>
            <a:ext cx="5400675" cy="36068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 snowflakes</a:t>
            </a:r>
            <a:endParaRPr lang="en-US" dirty="0"/>
          </a:p>
        </p:txBody>
      </p:sp>
    </p:spTree>
    <p:extLst>
      <p:ext uri="{BB962C8B-B14F-4D97-AF65-F5344CB8AC3E}">
        <p14:creationId xmlns:p14="http://schemas.microsoft.com/office/powerpoint/2010/main" val="1718127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slide - 3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sp>
        <p:nvSpPr>
          <p:cNvPr id="5" name="Text Placeholder 4"/>
          <p:cNvSpPr>
            <a:spLocks noGrp="1"/>
          </p:cNvSpPr>
          <p:nvPr>
            <p:ph type="body" sz="quarter" idx="11" hasCustomPrompt="1"/>
          </p:nvPr>
        </p:nvSpPr>
        <p:spPr>
          <a:xfrm>
            <a:off x="263527" y="2360613"/>
            <a:ext cx="3438525" cy="36068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6" name="Text Placeholder 4"/>
          <p:cNvSpPr>
            <a:spLocks noGrp="1"/>
          </p:cNvSpPr>
          <p:nvPr>
            <p:ph type="body" sz="quarter" idx="13" hasCustomPrompt="1"/>
          </p:nvPr>
        </p:nvSpPr>
        <p:spPr>
          <a:xfrm>
            <a:off x="4169571" y="2360613"/>
            <a:ext cx="3438525" cy="36068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8" name="Text Placeholder 4"/>
          <p:cNvSpPr>
            <a:spLocks noGrp="1"/>
          </p:cNvSpPr>
          <p:nvPr>
            <p:ph type="body" sz="quarter" idx="14" hasCustomPrompt="1"/>
          </p:nvPr>
        </p:nvSpPr>
        <p:spPr>
          <a:xfrm>
            <a:off x="8076408" y="2348707"/>
            <a:ext cx="3438525" cy="36068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Tree>
    <p:extLst>
      <p:ext uri="{BB962C8B-B14F-4D97-AF65-F5344CB8AC3E}">
        <p14:creationId xmlns:p14="http://schemas.microsoft.com/office/powerpoint/2010/main" val="3216626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slide - 1 column text &amp; image">
    <p:spTree>
      <p:nvGrpSpPr>
        <p:cNvPr id="1" name=""/>
        <p:cNvGrpSpPr/>
        <p:nvPr/>
      </p:nvGrpSpPr>
      <p:grpSpPr>
        <a:xfrm>
          <a:off x="0" y="0"/>
          <a:ext cx="0" cy="0"/>
          <a:chOff x="0" y="0"/>
          <a:chExt cx="0" cy="0"/>
        </a:xfrm>
      </p:grpSpPr>
      <p:sp>
        <p:nvSpPr>
          <p:cNvPr id="5" name="Picture Placeholder 4"/>
          <p:cNvSpPr>
            <a:spLocks noGrp="1"/>
          </p:cNvSpPr>
          <p:nvPr>
            <p:ph type="pic" sz="quarter" idx="16" hasCustomPrompt="1"/>
          </p:nvPr>
        </p:nvSpPr>
        <p:spPr>
          <a:xfrm>
            <a:off x="6096000" y="2"/>
            <a:ext cx="6096000" cy="630951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2" name="Footer Placeholder 1"/>
          <p:cNvSpPr>
            <a:spLocks noGrp="1"/>
          </p:cNvSpPr>
          <p:nvPr>
            <p:ph type="ftr" sz="quarter" idx="15"/>
          </p:nvPr>
        </p:nvSpPr>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sp>
        <p:nvSpPr>
          <p:cNvPr id="15" name="Text Placeholder 4"/>
          <p:cNvSpPr>
            <a:spLocks noGrp="1"/>
          </p:cNvSpPr>
          <p:nvPr>
            <p:ph type="body" sz="quarter" idx="11" hasCustomPrompt="1"/>
          </p:nvPr>
        </p:nvSpPr>
        <p:spPr>
          <a:xfrm>
            <a:off x="263527" y="2365036"/>
            <a:ext cx="5400675" cy="3618707"/>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a:t>
            </a:r>
            <a:endParaRPr lang="en-US" dirty="0"/>
          </a:p>
        </p:txBody>
      </p:sp>
      <p:sp>
        <p:nvSpPr>
          <p:cNvPr id="6" name="Title 2"/>
          <p:cNvSpPr>
            <a:spLocks noGrp="1"/>
          </p:cNvSpPr>
          <p:nvPr>
            <p:ph type="title" hasCustomPrompt="1"/>
          </p:nvPr>
        </p:nvSpPr>
        <p:spPr>
          <a:xfrm>
            <a:off x="263525" y="1386377"/>
            <a:ext cx="11250000" cy="830997"/>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1457617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ntent slide - 1 column text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sp>
        <p:nvSpPr>
          <p:cNvPr id="15" name="Text Placeholder 4"/>
          <p:cNvSpPr>
            <a:spLocks noGrp="1"/>
          </p:cNvSpPr>
          <p:nvPr>
            <p:ph type="body" sz="quarter" idx="11" hasCustomPrompt="1"/>
          </p:nvPr>
        </p:nvSpPr>
        <p:spPr>
          <a:xfrm>
            <a:off x="263527" y="2365036"/>
            <a:ext cx="5400675" cy="3618707"/>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a:t>
            </a:r>
            <a:endParaRPr lang="en-US" dirty="0"/>
          </a:p>
        </p:txBody>
      </p:sp>
      <p:sp>
        <p:nvSpPr>
          <p:cNvPr id="6" name="Table Placeholder 5"/>
          <p:cNvSpPr>
            <a:spLocks noGrp="1"/>
          </p:cNvSpPr>
          <p:nvPr>
            <p:ph type="tbl" sz="quarter" idx="17" hasCustomPrompt="1"/>
          </p:nvPr>
        </p:nvSpPr>
        <p:spPr>
          <a:xfrm>
            <a:off x="6096001" y="2348707"/>
            <a:ext cx="5418932" cy="3618707"/>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7" name="Title 2"/>
          <p:cNvSpPr>
            <a:spLocks noGrp="1"/>
          </p:cNvSpPr>
          <p:nvPr>
            <p:ph type="title" hasCustomPrompt="1"/>
          </p:nvPr>
        </p:nvSpPr>
        <p:spPr>
          <a:xfrm>
            <a:off x="263525" y="1386377"/>
            <a:ext cx="11250000" cy="830997"/>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4106364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full image al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12192000" cy="6858000"/>
          </a:xfrm>
          <a:prstGeom prst="rect">
            <a:avLst/>
          </a:prstGeom>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263525" y="2348707"/>
            <a:ext cx="11250000" cy="815608"/>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6" name="MO_MASTER_for_dark_backg_RBG.png"/>
          <p:cNvPicPr>
            <a:picLocks noChangeAspect="1"/>
          </p:cNvPicPr>
          <p:nvPr userDrawn="1"/>
        </p:nvPicPr>
        <p:blipFill>
          <a:blip r:embed="rId3" cstate="print"/>
          <a:stretch>
            <a:fillRect/>
          </a:stretch>
        </p:blipFill>
        <p:spPr>
          <a:xfrm>
            <a:off x="89743" y="54000"/>
            <a:ext cx="2405040" cy="754200"/>
          </a:xfrm>
          <a:prstGeom prst="rect">
            <a:avLst/>
          </a:prstGeom>
          <a:ln w="12700">
            <a:miter lim="400000"/>
          </a:ln>
        </p:spPr>
      </p:pic>
      <p:sp>
        <p:nvSpPr>
          <p:cNvPr id="2" name="Footer Placeholder 1"/>
          <p:cNvSpPr>
            <a:spLocks noGrp="1"/>
          </p:cNvSpPr>
          <p:nvPr>
            <p:ph type="ftr" sz="quarter" idx="11"/>
          </p:nvPr>
        </p:nvSpPr>
        <p:spPr>
          <a:noFill/>
        </p:spPr>
        <p:txBody>
          <a:bodyPr/>
          <a:lstStyle>
            <a:lvl1pPr defTabSz="292093" hangingPunct="0">
              <a:defRPr>
                <a:solidFill>
                  <a:schemeClr val="accent6"/>
                </a:solidFill>
              </a:defRPr>
            </a:lvl1pPr>
          </a:lstStyle>
          <a:p>
            <a:r>
              <a:rPr lang="en-GB" kern="0" dirty="0">
                <a:solidFill>
                  <a:srgbClr val="FFFFFF"/>
                </a:solidFill>
                <a:sym typeface="Helvetica Light"/>
              </a:rPr>
              <a:t>www.metoffice.gov.uk																									                      © Crown Copyright 2017, Met Office</a:t>
            </a:r>
          </a:p>
        </p:txBody>
      </p:sp>
    </p:spTree>
    <p:extLst>
      <p:ext uri="{BB962C8B-B14F-4D97-AF65-F5344CB8AC3E}">
        <p14:creationId xmlns:p14="http://schemas.microsoft.com/office/powerpoint/2010/main" val="88334923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slide - full imag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sp>
        <p:nvSpPr>
          <p:cNvPr id="6" name="Picture Placeholder 4"/>
          <p:cNvSpPr>
            <a:spLocks noGrp="1"/>
          </p:cNvSpPr>
          <p:nvPr>
            <p:ph type="pic" sz="quarter" idx="16" hasCustomPrompt="1"/>
          </p:nvPr>
        </p:nvSpPr>
        <p:spPr>
          <a:xfrm>
            <a:off x="0" y="998539"/>
            <a:ext cx="12192000" cy="5310981"/>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Tree>
    <p:extLst>
      <p:ext uri="{BB962C8B-B14F-4D97-AF65-F5344CB8AC3E}">
        <p14:creationId xmlns:p14="http://schemas.microsoft.com/office/powerpoint/2010/main" val="3500828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slide - 1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sp>
        <p:nvSpPr>
          <p:cNvPr id="5" name="Text Placeholder 4"/>
          <p:cNvSpPr>
            <a:spLocks noGrp="1"/>
          </p:cNvSpPr>
          <p:nvPr>
            <p:ph type="body" sz="quarter" idx="11" hasCustomPrompt="1"/>
          </p:nvPr>
        </p:nvSpPr>
        <p:spPr>
          <a:xfrm>
            <a:off x="263525" y="2348707"/>
            <a:ext cx="11249819" cy="3618707"/>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1889639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slide - 2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cxnSp>
        <p:nvCxnSpPr>
          <p:cNvPr id="7" name="Straight Connector 6"/>
          <p:cNvCxnSpPr/>
          <p:nvPr userDrawn="1"/>
        </p:nvCxnSpPr>
        <p:spPr>
          <a:xfrm>
            <a:off x="5871600" y="2360612"/>
            <a:ext cx="0" cy="3625429"/>
          </a:xfrm>
          <a:prstGeom prst="line">
            <a:avLst/>
          </a:prstGeom>
        </p:spPr>
        <p:style>
          <a:lnRef idx="1">
            <a:schemeClr val="dk1"/>
          </a:lnRef>
          <a:fillRef idx="0">
            <a:schemeClr val="dk1"/>
          </a:fillRef>
          <a:effectRef idx="0">
            <a:schemeClr val="dk1"/>
          </a:effectRef>
          <a:fontRef idx="minor">
            <a:schemeClr val="tx1"/>
          </a:fontRef>
        </p:style>
      </p:cxnSp>
      <p:sp>
        <p:nvSpPr>
          <p:cNvPr id="5" name="Text Placeholder 4"/>
          <p:cNvSpPr>
            <a:spLocks noGrp="1"/>
          </p:cNvSpPr>
          <p:nvPr>
            <p:ph type="body" sz="quarter" idx="11" hasCustomPrompt="1"/>
          </p:nvPr>
        </p:nvSpPr>
        <p:spPr>
          <a:xfrm>
            <a:off x="263525" y="2348707"/>
            <a:ext cx="5400675" cy="3618707"/>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ext Placeholder 4"/>
          <p:cNvSpPr>
            <a:spLocks noGrp="1"/>
          </p:cNvSpPr>
          <p:nvPr>
            <p:ph type="body" sz="quarter" idx="12" hasCustomPrompt="1"/>
          </p:nvPr>
        </p:nvSpPr>
        <p:spPr>
          <a:xfrm>
            <a:off x="6114257" y="2348707"/>
            <a:ext cx="5400675" cy="3618707"/>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3102277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imag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sp>
        <p:nvSpPr>
          <p:cNvPr id="7" name="Picture Placeholder 4"/>
          <p:cNvSpPr>
            <a:spLocks noGrp="1"/>
          </p:cNvSpPr>
          <p:nvPr>
            <p:ph type="pic" sz="quarter" idx="16" hasCustomPrompt="1"/>
          </p:nvPr>
        </p:nvSpPr>
        <p:spPr>
          <a:xfrm>
            <a:off x="6096000" y="2"/>
            <a:ext cx="6096000" cy="630951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5" name="Text Placeholder 4"/>
          <p:cNvSpPr>
            <a:spLocks noGrp="1"/>
          </p:cNvSpPr>
          <p:nvPr>
            <p:ph type="body" sz="quarter" idx="11" hasCustomPrompt="1"/>
          </p:nvPr>
        </p:nvSpPr>
        <p:spPr>
          <a:xfrm>
            <a:off x="263525" y="2348707"/>
            <a:ext cx="5400675" cy="3618707"/>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itle 2"/>
          <p:cNvSpPr>
            <a:spLocks noGrp="1"/>
          </p:cNvSpPr>
          <p:nvPr>
            <p:ph type="title" hasCustomPrompt="1"/>
          </p:nvPr>
        </p:nvSpPr>
        <p:spPr>
          <a:xfrm>
            <a:off x="263525" y="1386377"/>
            <a:ext cx="11250000" cy="830997"/>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1867231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sp>
        <p:nvSpPr>
          <p:cNvPr id="6" name="Table Placeholder 5"/>
          <p:cNvSpPr>
            <a:spLocks noGrp="1"/>
          </p:cNvSpPr>
          <p:nvPr>
            <p:ph type="tbl" sz="quarter" idx="17" hasCustomPrompt="1"/>
          </p:nvPr>
        </p:nvSpPr>
        <p:spPr>
          <a:xfrm>
            <a:off x="6096001" y="2348707"/>
            <a:ext cx="5418932" cy="3618707"/>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5" name="Text Placeholder 4"/>
          <p:cNvSpPr>
            <a:spLocks noGrp="1"/>
          </p:cNvSpPr>
          <p:nvPr>
            <p:ph type="body" sz="quarter" idx="11" hasCustomPrompt="1"/>
          </p:nvPr>
        </p:nvSpPr>
        <p:spPr>
          <a:xfrm>
            <a:off x="263525" y="2348707"/>
            <a:ext cx="5400675" cy="3618707"/>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itle 2"/>
          <p:cNvSpPr>
            <a:spLocks noGrp="1"/>
          </p:cNvSpPr>
          <p:nvPr>
            <p:ph type="title" hasCustomPrompt="1"/>
          </p:nvPr>
        </p:nvSpPr>
        <p:spPr>
          <a:xfrm>
            <a:off x="263525" y="1386377"/>
            <a:ext cx="11250000" cy="830997"/>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1142161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slide - 3 colum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cxnSp>
        <p:nvCxnSpPr>
          <p:cNvPr id="7" name="Straight Connector 6"/>
          <p:cNvCxnSpPr/>
          <p:nvPr userDrawn="1"/>
        </p:nvCxnSpPr>
        <p:spPr>
          <a:xfrm>
            <a:off x="3916800" y="2341984"/>
            <a:ext cx="0" cy="3625429"/>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userDrawn="1"/>
        </p:nvCxnSpPr>
        <p:spPr>
          <a:xfrm>
            <a:off x="7831800" y="2341984"/>
            <a:ext cx="0" cy="3625429"/>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1" hasCustomPrompt="1"/>
          </p:nvPr>
        </p:nvSpPr>
        <p:spPr>
          <a:xfrm>
            <a:off x="263526" y="2348707"/>
            <a:ext cx="3438525" cy="3618707"/>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8" name="Text Placeholder 4"/>
          <p:cNvSpPr>
            <a:spLocks noGrp="1"/>
          </p:cNvSpPr>
          <p:nvPr>
            <p:ph type="body" sz="quarter" idx="12" hasCustomPrompt="1"/>
          </p:nvPr>
        </p:nvSpPr>
        <p:spPr>
          <a:xfrm>
            <a:off x="4157477" y="2348707"/>
            <a:ext cx="3459575" cy="3618707"/>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9" name="Text Placeholder 4"/>
          <p:cNvSpPr>
            <a:spLocks noGrp="1"/>
          </p:cNvSpPr>
          <p:nvPr>
            <p:ph type="body" sz="quarter" idx="13" hasCustomPrompt="1"/>
          </p:nvPr>
        </p:nvSpPr>
        <p:spPr>
          <a:xfrm>
            <a:off x="8072476" y="2348708"/>
            <a:ext cx="3438525" cy="3611983"/>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50940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slide - 2 column bullets &amp; text">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baseline="0"/>
            </a:lvl1pPr>
          </a:lstStyle>
          <a:p>
            <a:r>
              <a:rPr lang="en-US" dirty="0"/>
              <a:t>Slide title</a:t>
            </a:r>
            <a:endParaRPr lang="en-GB" dirty="0"/>
          </a:p>
        </p:txBody>
      </p:sp>
      <p:sp>
        <p:nvSpPr>
          <p:cNvPr id="14" name="Text Placeholder 4"/>
          <p:cNvSpPr>
            <a:spLocks noGrp="1"/>
          </p:cNvSpPr>
          <p:nvPr>
            <p:ph type="body" sz="quarter" idx="11" hasCustomPrompt="1"/>
          </p:nvPr>
        </p:nvSpPr>
        <p:spPr>
          <a:xfrm>
            <a:off x="263527" y="2360613"/>
            <a:ext cx="3438525" cy="36068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cxnSp>
        <p:nvCxnSpPr>
          <p:cNvPr id="15" name="Straight Connector 14"/>
          <p:cNvCxnSpPr/>
          <p:nvPr userDrawn="1"/>
        </p:nvCxnSpPr>
        <p:spPr>
          <a:xfrm>
            <a:off x="7831800" y="2341984"/>
            <a:ext cx="0" cy="3625429"/>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2" hasCustomPrompt="1"/>
          </p:nvPr>
        </p:nvSpPr>
        <p:spPr>
          <a:xfrm>
            <a:off x="4157477" y="2348707"/>
            <a:ext cx="3459575" cy="3618707"/>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ext Placeholder 4"/>
          <p:cNvSpPr>
            <a:spLocks noGrp="1"/>
          </p:cNvSpPr>
          <p:nvPr>
            <p:ph type="body" sz="quarter" idx="13" hasCustomPrompt="1"/>
          </p:nvPr>
        </p:nvSpPr>
        <p:spPr>
          <a:xfrm>
            <a:off x="8072476" y="2348708"/>
            <a:ext cx="3438525" cy="3611983"/>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3495253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21"/>
          </p:nvPr>
        </p:nvSpPr>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sp>
        <p:nvSpPr>
          <p:cNvPr id="6" name="Text Placeholder 4"/>
          <p:cNvSpPr>
            <a:spLocks noGrp="1"/>
          </p:cNvSpPr>
          <p:nvPr>
            <p:ph type="body" sz="quarter" idx="11" hasCustomPrompt="1"/>
          </p:nvPr>
        </p:nvSpPr>
        <p:spPr>
          <a:xfrm>
            <a:off x="263528" y="2360613"/>
            <a:ext cx="7344569" cy="36068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 snowflakes</a:t>
            </a:r>
            <a:endParaRPr lang="en-US" dirty="0"/>
          </a:p>
        </p:txBody>
      </p:sp>
      <p:sp>
        <p:nvSpPr>
          <p:cNvPr id="7" name="Text Placeholder 4"/>
          <p:cNvSpPr>
            <a:spLocks noGrp="1"/>
          </p:cNvSpPr>
          <p:nvPr>
            <p:ph type="body" sz="quarter" idx="13" hasCustomPrompt="1"/>
          </p:nvPr>
        </p:nvSpPr>
        <p:spPr>
          <a:xfrm>
            <a:off x="8072476" y="2348708"/>
            <a:ext cx="3438525" cy="3611983"/>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3442590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Divider - Green">
    <p:spTree>
      <p:nvGrpSpPr>
        <p:cNvPr id="1" name=""/>
        <p:cNvGrpSpPr/>
        <p:nvPr/>
      </p:nvGrpSpPr>
      <p:grpSpPr>
        <a:xfrm>
          <a:off x="0" y="0"/>
          <a:ext cx="0" cy="0"/>
          <a:chOff x="0" y="0"/>
          <a:chExt cx="0" cy="0"/>
        </a:xfrm>
      </p:grpSpPr>
      <p:sp>
        <p:nvSpPr>
          <p:cNvPr id="157" name="Shape 157"/>
          <p:cNvSpPr/>
          <p:nvPr/>
        </p:nvSpPr>
        <p:spPr>
          <a:xfrm>
            <a:off x="-2" y="2348709"/>
            <a:ext cx="12192003" cy="4524887"/>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35719" tIns="35719" rIns="35719" bIns="35719" anchor="ctr"/>
          <a:lstStyle>
            <a:lvl1pPr>
              <a:defRPr sz="3200">
                <a:solidFill>
                  <a:srgbClr val="FFFFFF"/>
                </a:solidFill>
              </a:defRPr>
            </a:lvl1pPr>
          </a:lstStyle>
          <a:p>
            <a:pPr marL="0" marR="0" lvl="0" indent="0" algn="ctr" defTabSz="292093" rtl="0" eaLnBrk="1" fontAlgn="auto" latinLnBrk="0" hangingPunct="0">
              <a:lnSpc>
                <a:spcPct val="100000"/>
              </a:lnSpc>
              <a:spcBef>
                <a:spcPts val="0"/>
              </a:spcBef>
              <a:spcAft>
                <a:spcPts val="0"/>
              </a:spcAft>
              <a:buClrTx/>
              <a:buSzTx/>
              <a:buFontTx/>
              <a:buNone/>
              <a:tabLst/>
              <a:defRPr/>
            </a:pPr>
            <a:r>
              <a:rPr kumimoji="0" sz="16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0"/>
          </p:nvPr>
        </p:nvSpPr>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baseline="0"/>
            </a:lvl1pPr>
          </a:lstStyle>
          <a:p>
            <a:r>
              <a:rPr lang="en-US" dirty="0"/>
              <a:t>Divider title (if required)</a:t>
            </a:r>
            <a:endParaRPr lang="en-GB" dirty="0"/>
          </a:p>
        </p:txBody>
      </p:sp>
      <p:grpSp>
        <p:nvGrpSpPr>
          <p:cNvPr id="5" name="Group 4"/>
          <p:cNvGrpSpPr>
            <a:grpSpLocks noChangeAspect="1"/>
          </p:cNvGrpSpPr>
          <p:nvPr userDrawn="1"/>
        </p:nvGrpSpPr>
        <p:grpSpPr>
          <a:xfrm>
            <a:off x="10530206" y="102945"/>
            <a:ext cx="1499245" cy="491684"/>
            <a:chOff x="2321169" y="2145324"/>
            <a:chExt cx="2078917" cy="681790"/>
          </a:xfrm>
        </p:grpSpPr>
        <p:sp>
          <p:nvSpPr>
            <p:cNvPr id="6" name="Rectangle 5"/>
            <p:cNvSpPr/>
            <p:nvPr userDrawn="1"/>
          </p:nvSpPr>
          <p:spPr>
            <a:xfrm>
              <a:off x="2321170" y="2145324"/>
              <a:ext cx="2078916" cy="681790"/>
            </a:xfrm>
            <a:prstGeom prst="rect">
              <a:avLst/>
            </a:prstGeom>
            <a:solidFill>
              <a:schemeClr val="accent5"/>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2400"/>
            </a:p>
          </p:txBody>
        </p:sp>
        <p:pic>
          <p:nvPicPr>
            <p:cNvPr id="7" name="Picture 6"/>
            <p:cNvPicPr>
              <a:picLocks noChangeAspect="1"/>
            </p:cNvPicPr>
            <p:nvPr userDrawn="1"/>
          </p:nvPicPr>
          <p:blipFill>
            <a:blip r:embed="rId3"/>
            <a:stretch>
              <a:fillRect/>
            </a:stretch>
          </p:blipFill>
          <p:spPr>
            <a:xfrm>
              <a:off x="2321169" y="2150398"/>
              <a:ext cx="2078916" cy="676715"/>
            </a:xfrm>
            <a:prstGeom prst="rect">
              <a:avLst/>
            </a:prstGeom>
          </p:spPr>
        </p:pic>
      </p:grpSp>
    </p:spTree>
    <p:extLst>
      <p:ext uri="{BB962C8B-B14F-4D97-AF65-F5344CB8AC3E}">
        <p14:creationId xmlns:p14="http://schemas.microsoft.com/office/powerpoint/2010/main" val="2956581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 - Teal">
    <p:spTree>
      <p:nvGrpSpPr>
        <p:cNvPr id="1" name=""/>
        <p:cNvGrpSpPr/>
        <p:nvPr/>
      </p:nvGrpSpPr>
      <p:grpSpPr>
        <a:xfrm>
          <a:off x="0" y="0"/>
          <a:ext cx="0" cy="0"/>
          <a:chOff x="0" y="0"/>
          <a:chExt cx="0" cy="0"/>
        </a:xfrm>
      </p:grpSpPr>
      <p:sp>
        <p:nvSpPr>
          <p:cNvPr id="170" name="Shape 170"/>
          <p:cNvSpPr/>
          <p:nvPr/>
        </p:nvSpPr>
        <p:spPr>
          <a:xfrm>
            <a:off x="-2" y="2348709"/>
            <a:ext cx="12192003" cy="4524887"/>
          </a:xfrm>
          <a:prstGeom prst="rect">
            <a:avLst/>
          </a:prstGeom>
          <a:solidFill>
            <a:schemeClr val="accent1"/>
          </a:solidFill>
          <a:ln w="12700">
            <a:miter lim="400000"/>
          </a:ln>
          <a:extLst>
            <a:ext uri="{C572A759-6A51-4108-AA02-DFA0A04FC94B}">
              <ma14:wrappingTextBoxFlag xmlns:ma14="http://schemas.microsoft.com/office/mac/drawingml/2011/main" xmlns="" val="1"/>
            </a:ext>
          </a:extLst>
        </p:spPr>
        <p:txBody>
          <a:bodyPr lIns="35719" tIns="35719" rIns="35719" bIns="35719" anchor="ctr"/>
          <a:lstStyle>
            <a:lvl1pPr>
              <a:defRPr sz="3200">
                <a:solidFill>
                  <a:srgbClr val="FFFFFF"/>
                </a:solidFill>
              </a:defRPr>
            </a:lvl1pPr>
          </a:lstStyle>
          <a:p>
            <a:pPr marL="0" marR="0" lvl="0" indent="0" algn="ctr" defTabSz="292093" rtl="0" eaLnBrk="1" fontAlgn="auto" latinLnBrk="0" hangingPunct="0">
              <a:lnSpc>
                <a:spcPct val="100000"/>
              </a:lnSpc>
              <a:spcBef>
                <a:spcPts val="0"/>
              </a:spcBef>
              <a:spcAft>
                <a:spcPts val="0"/>
              </a:spcAft>
              <a:buClrTx/>
              <a:buSzTx/>
              <a:buFontTx/>
              <a:buNone/>
              <a:tabLst/>
              <a:defRPr/>
            </a:pPr>
            <a:r>
              <a:rPr kumimoji="0" sz="16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1"/>
          </a:solidFill>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grpSp>
        <p:nvGrpSpPr>
          <p:cNvPr id="5" name="Group 4"/>
          <p:cNvGrpSpPr>
            <a:grpSpLocks noChangeAspect="1"/>
          </p:cNvGrpSpPr>
          <p:nvPr userDrawn="1"/>
        </p:nvGrpSpPr>
        <p:grpSpPr>
          <a:xfrm>
            <a:off x="10530206" y="102945"/>
            <a:ext cx="1499245" cy="491684"/>
            <a:chOff x="2321169" y="2145324"/>
            <a:chExt cx="2078917" cy="681790"/>
          </a:xfrm>
        </p:grpSpPr>
        <p:sp>
          <p:nvSpPr>
            <p:cNvPr id="6" name="Rectangle 5"/>
            <p:cNvSpPr/>
            <p:nvPr userDrawn="1"/>
          </p:nvSpPr>
          <p:spPr>
            <a:xfrm>
              <a:off x="2321170" y="2145324"/>
              <a:ext cx="2078916" cy="681790"/>
            </a:xfrm>
            <a:prstGeom prst="rect">
              <a:avLst/>
            </a:prstGeom>
            <a:solidFill>
              <a:schemeClr val="accent5"/>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2400"/>
            </a:p>
          </p:txBody>
        </p:sp>
        <p:pic>
          <p:nvPicPr>
            <p:cNvPr id="7" name="Picture 6"/>
            <p:cNvPicPr>
              <a:picLocks noChangeAspect="1"/>
            </p:cNvPicPr>
            <p:nvPr userDrawn="1"/>
          </p:nvPicPr>
          <p:blipFill>
            <a:blip r:embed="rId2"/>
            <a:stretch>
              <a:fillRect/>
            </a:stretch>
          </p:blipFill>
          <p:spPr>
            <a:xfrm>
              <a:off x="2321169" y="2150398"/>
              <a:ext cx="2078916" cy="676715"/>
            </a:xfrm>
            <a:prstGeom prst="rect">
              <a:avLst/>
            </a:prstGeom>
          </p:spPr>
        </p:pic>
      </p:grpSp>
    </p:spTree>
    <p:extLst>
      <p:ext uri="{BB962C8B-B14F-4D97-AF65-F5344CB8AC3E}">
        <p14:creationId xmlns:p14="http://schemas.microsoft.com/office/powerpoint/2010/main" val="1128391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noFill/>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278605" y="2348707"/>
            <a:ext cx="11234920" cy="815608"/>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358639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 Blue">
    <p:spTree>
      <p:nvGrpSpPr>
        <p:cNvPr id="1" name=""/>
        <p:cNvGrpSpPr/>
        <p:nvPr/>
      </p:nvGrpSpPr>
      <p:grpSpPr>
        <a:xfrm>
          <a:off x="0" y="0"/>
          <a:ext cx="0" cy="0"/>
          <a:chOff x="0" y="0"/>
          <a:chExt cx="0" cy="0"/>
        </a:xfrm>
      </p:grpSpPr>
      <p:sp>
        <p:nvSpPr>
          <p:cNvPr id="170" name="Shape 170"/>
          <p:cNvSpPr/>
          <p:nvPr/>
        </p:nvSpPr>
        <p:spPr>
          <a:xfrm>
            <a:off x="-2" y="2348709"/>
            <a:ext cx="12192003" cy="4524887"/>
          </a:xfrm>
          <a:prstGeom prst="rect">
            <a:avLst/>
          </a:prstGeom>
          <a:solidFill>
            <a:schemeClr val="accent2"/>
          </a:solidFill>
          <a:ln w="12700">
            <a:miter lim="400000"/>
          </a:ln>
          <a:extLst>
            <a:ext uri="{C572A759-6A51-4108-AA02-DFA0A04FC94B}">
              <ma14:wrappingTextBoxFlag xmlns:ma14="http://schemas.microsoft.com/office/mac/drawingml/2011/main" xmlns="" val="1"/>
            </a:ext>
          </a:extLst>
        </p:spPr>
        <p:txBody>
          <a:bodyPr lIns="35719" tIns="35719" rIns="35719" bIns="35719" anchor="ctr"/>
          <a:lstStyle>
            <a:lvl1pPr>
              <a:defRPr sz="3200">
                <a:solidFill>
                  <a:srgbClr val="FFFFFF"/>
                </a:solidFill>
              </a:defRPr>
            </a:lvl1pPr>
          </a:lstStyle>
          <a:p>
            <a:pPr marL="0" marR="0" lvl="0" indent="0" algn="ctr" defTabSz="292093" rtl="0" eaLnBrk="1" fontAlgn="auto" latinLnBrk="0" hangingPunct="0">
              <a:lnSpc>
                <a:spcPct val="100000"/>
              </a:lnSpc>
              <a:spcBef>
                <a:spcPts val="0"/>
              </a:spcBef>
              <a:spcAft>
                <a:spcPts val="0"/>
              </a:spcAft>
              <a:buClrTx/>
              <a:buSzTx/>
              <a:buFontTx/>
              <a:buNone/>
              <a:tabLst/>
              <a:defRPr/>
            </a:pPr>
            <a:r>
              <a:rPr kumimoji="0" sz="16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2"/>
          </a:solidFill>
        </p:spPr>
        <p:txBody>
          <a:bodyPr/>
          <a:lstStyle>
            <a:lvl1pPr defTabSz="292093" hangingPunct="0">
              <a:defRPr>
                <a:solidFill>
                  <a:schemeClr val="bg2"/>
                </a:solidFill>
              </a:defRPr>
            </a:lvl1pPr>
          </a:lstStyle>
          <a:p>
            <a:r>
              <a:rPr lang="en-GB" kern="0" dirty="0">
                <a:solidFill>
                  <a:srgbClr val="FFFFFF"/>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grpSp>
        <p:nvGrpSpPr>
          <p:cNvPr id="5" name="Group 4"/>
          <p:cNvGrpSpPr>
            <a:grpSpLocks noChangeAspect="1"/>
          </p:cNvGrpSpPr>
          <p:nvPr userDrawn="1"/>
        </p:nvGrpSpPr>
        <p:grpSpPr>
          <a:xfrm>
            <a:off x="10530206" y="102945"/>
            <a:ext cx="1499245" cy="491684"/>
            <a:chOff x="2321169" y="2145324"/>
            <a:chExt cx="2078917" cy="681790"/>
          </a:xfrm>
        </p:grpSpPr>
        <p:sp>
          <p:nvSpPr>
            <p:cNvPr id="6" name="Rectangle 5"/>
            <p:cNvSpPr/>
            <p:nvPr userDrawn="1"/>
          </p:nvSpPr>
          <p:spPr>
            <a:xfrm>
              <a:off x="2321170" y="2145324"/>
              <a:ext cx="2078916" cy="681790"/>
            </a:xfrm>
            <a:prstGeom prst="rect">
              <a:avLst/>
            </a:prstGeom>
            <a:solidFill>
              <a:schemeClr val="accent5"/>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2400"/>
            </a:p>
          </p:txBody>
        </p:sp>
        <p:pic>
          <p:nvPicPr>
            <p:cNvPr id="7" name="Picture 6"/>
            <p:cNvPicPr>
              <a:picLocks noChangeAspect="1"/>
            </p:cNvPicPr>
            <p:nvPr userDrawn="1"/>
          </p:nvPicPr>
          <p:blipFill>
            <a:blip r:embed="rId2"/>
            <a:stretch>
              <a:fillRect/>
            </a:stretch>
          </p:blipFill>
          <p:spPr>
            <a:xfrm>
              <a:off x="2321169" y="2150398"/>
              <a:ext cx="2078916" cy="676715"/>
            </a:xfrm>
            <a:prstGeom prst="rect">
              <a:avLst/>
            </a:prstGeom>
          </p:spPr>
        </p:pic>
      </p:grpSp>
    </p:spTree>
    <p:extLst>
      <p:ext uri="{BB962C8B-B14F-4D97-AF65-F5344CB8AC3E}">
        <p14:creationId xmlns:p14="http://schemas.microsoft.com/office/powerpoint/2010/main" val="1408829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vider - Red">
    <p:spTree>
      <p:nvGrpSpPr>
        <p:cNvPr id="1" name=""/>
        <p:cNvGrpSpPr/>
        <p:nvPr/>
      </p:nvGrpSpPr>
      <p:grpSpPr>
        <a:xfrm>
          <a:off x="0" y="0"/>
          <a:ext cx="0" cy="0"/>
          <a:chOff x="0" y="0"/>
          <a:chExt cx="0" cy="0"/>
        </a:xfrm>
      </p:grpSpPr>
      <p:sp>
        <p:nvSpPr>
          <p:cNvPr id="170" name="Shape 170"/>
          <p:cNvSpPr/>
          <p:nvPr/>
        </p:nvSpPr>
        <p:spPr>
          <a:xfrm>
            <a:off x="-2" y="2348709"/>
            <a:ext cx="12192003" cy="4524887"/>
          </a:xfrm>
          <a:prstGeom prst="rect">
            <a:avLst/>
          </a:prstGeom>
          <a:solidFill>
            <a:schemeClr val="accent3"/>
          </a:solidFill>
          <a:ln w="12700">
            <a:miter lim="400000"/>
          </a:ln>
          <a:extLst>
            <a:ext uri="{C572A759-6A51-4108-AA02-DFA0A04FC94B}">
              <ma14:wrappingTextBoxFlag xmlns:ma14="http://schemas.microsoft.com/office/mac/drawingml/2011/main" xmlns="" val="1"/>
            </a:ext>
          </a:extLst>
        </p:spPr>
        <p:txBody>
          <a:bodyPr lIns="35719" tIns="35719" rIns="35719" bIns="35719" anchor="ctr"/>
          <a:lstStyle>
            <a:lvl1pPr>
              <a:defRPr sz="3200">
                <a:solidFill>
                  <a:srgbClr val="FFFFFF"/>
                </a:solidFill>
              </a:defRPr>
            </a:lvl1pPr>
          </a:lstStyle>
          <a:p>
            <a:pPr marL="0" marR="0" lvl="0" indent="0" algn="ctr" defTabSz="292093" rtl="0" eaLnBrk="1" fontAlgn="auto" latinLnBrk="0" hangingPunct="0">
              <a:lnSpc>
                <a:spcPct val="100000"/>
              </a:lnSpc>
              <a:spcBef>
                <a:spcPts val="0"/>
              </a:spcBef>
              <a:spcAft>
                <a:spcPts val="0"/>
              </a:spcAft>
              <a:buClrTx/>
              <a:buSzTx/>
              <a:buFontTx/>
              <a:buNone/>
              <a:tabLst/>
              <a:defRPr/>
            </a:pPr>
            <a:r>
              <a:rPr kumimoji="0" sz="16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3"/>
          </a:solidFill>
        </p:spPr>
        <p:txBody>
          <a:bodyPr/>
          <a:lstStyle>
            <a:lvl1pPr defTabSz="292093" hangingPunct="0">
              <a:defRPr>
                <a:solidFill>
                  <a:schemeClr val="tx1"/>
                </a:solidFill>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grpSp>
        <p:nvGrpSpPr>
          <p:cNvPr id="5" name="Group 4"/>
          <p:cNvGrpSpPr>
            <a:grpSpLocks noChangeAspect="1"/>
          </p:cNvGrpSpPr>
          <p:nvPr userDrawn="1"/>
        </p:nvGrpSpPr>
        <p:grpSpPr>
          <a:xfrm>
            <a:off x="10530206" y="102945"/>
            <a:ext cx="1499245" cy="491684"/>
            <a:chOff x="2321169" y="2145324"/>
            <a:chExt cx="2078917" cy="681790"/>
          </a:xfrm>
        </p:grpSpPr>
        <p:sp>
          <p:nvSpPr>
            <p:cNvPr id="6" name="Rectangle 5"/>
            <p:cNvSpPr/>
            <p:nvPr userDrawn="1"/>
          </p:nvSpPr>
          <p:spPr>
            <a:xfrm>
              <a:off x="2321170" y="2145324"/>
              <a:ext cx="2078916" cy="681790"/>
            </a:xfrm>
            <a:prstGeom prst="rect">
              <a:avLst/>
            </a:prstGeom>
            <a:solidFill>
              <a:schemeClr val="accent5"/>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2400"/>
            </a:p>
          </p:txBody>
        </p:sp>
        <p:pic>
          <p:nvPicPr>
            <p:cNvPr id="7" name="Picture 6"/>
            <p:cNvPicPr>
              <a:picLocks noChangeAspect="1"/>
            </p:cNvPicPr>
            <p:nvPr userDrawn="1"/>
          </p:nvPicPr>
          <p:blipFill>
            <a:blip r:embed="rId2"/>
            <a:stretch>
              <a:fillRect/>
            </a:stretch>
          </p:blipFill>
          <p:spPr>
            <a:xfrm>
              <a:off x="2321169" y="2150398"/>
              <a:ext cx="2078916" cy="676715"/>
            </a:xfrm>
            <a:prstGeom prst="rect">
              <a:avLst/>
            </a:prstGeom>
          </p:spPr>
        </p:pic>
      </p:grpSp>
    </p:spTree>
    <p:extLst>
      <p:ext uri="{BB962C8B-B14F-4D97-AF65-F5344CB8AC3E}">
        <p14:creationId xmlns:p14="http://schemas.microsoft.com/office/powerpoint/2010/main" val="3013265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ivider - Grey">
    <p:spTree>
      <p:nvGrpSpPr>
        <p:cNvPr id="1" name=""/>
        <p:cNvGrpSpPr/>
        <p:nvPr/>
      </p:nvGrpSpPr>
      <p:grpSpPr>
        <a:xfrm>
          <a:off x="0" y="0"/>
          <a:ext cx="0" cy="0"/>
          <a:chOff x="0" y="0"/>
          <a:chExt cx="0" cy="0"/>
        </a:xfrm>
      </p:grpSpPr>
      <p:sp>
        <p:nvSpPr>
          <p:cNvPr id="170" name="Shape 170"/>
          <p:cNvSpPr/>
          <p:nvPr/>
        </p:nvSpPr>
        <p:spPr>
          <a:xfrm>
            <a:off x="-2" y="2348709"/>
            <a:ext cx="12192003" cy="4524887"/>
          </a:xfrm>
          <a:prstGeom prst="rect">
            <a:avLst/>
          </a:prstGeom>
          <a:solidFill>
            <a:schemeClr val="accent4"/>
          </a:solidFill>
          <a:ln w="12700">
            <a:miter lim="400000"/>
          </a:ln>
          <a:extLst>
            <a:ext uri="{C572A759-6A51-4108-AA02-DFA0A04FC94B}">
              <ma14:wrappingTextBoxFlag xmlns:ma14="http://schemas.microsoft.com/office/mac/drawingml/2011/main" xmlns="" val="1"/>
            </a:ext>
          </a:extLst>
        </p:spPr>
        <p:txBody>
          <a:bodyPr lIns="35719" tIns="35719" rIns="35719" bIns="35719" anchor="ctr"/>
          <a:lstStyle>
            <a:lvl1pPr>
              <a:defRPr sz="3200">
                <a:solidFill>
                  <a:srgbClr val="FFFFFF"/>
                </a:solidFill>
              </a:defRPr>
            </a:lvl1pPr>
          </a:lstStyle>
          <a:p>
            <a:pPr marL="0" marR="0" lvl="0" indent="0" algn="ctr" defTabSz="292093" rtl="0" eaLnBrk="1" fontAlgn="auto" latinLnBrk="0" hangingPunct="0">
              <a:lnSpc>
                <a:spcPct val="100000"/>
              </a:lnSpc>
              <a:spcBef>
                <a:spcPts val="0"/>
              </a:spcBef>
              <a:spcAft>
                <a:spcPts val="0"/>
              </a:spcAft>
              <a:buClrTx/>
              <a:buSzTx/>
              <a:buFontTx/>
              <a:buNone/>
              <a:tabLst/>
              <a:defRPr/>
            </a:pPr>
            <a:r>
              <a:rPr kumimoji="0" sz="16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4"/>
          </a:solidFill>
        </p:spPr>
        <p:txBody>
          <a:bodyPr/>
          <a:lstStyle>
            <a:lvl1pPr defTabSz="292093" hangingPunct="0">
              <a:defRPr>
                <a:solidFill>
                  <a:schemeClr val="tx1"/>
                </a:solidFill>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2425129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Questions &amp; Contact">
    <p:spTree>
      <p:nvGrpSpPr>
        <p:cNvPr id="1" name=""/>
        <p:cNvGrpSpPr/>
        <p:nvPr/>
      </p:nvGrpSpPr>
      <p:grpSpPr>
        <a:xfrm>
          <a:off x="0" y="0"/>
          <a:ext cx="0" cy="0"/>
          <a:chOff x="0" y="0"/>
          <a:chExt cx="0" cy="0"/>
        </a:xfrm>
      </p:grpSpPr>
      <p:sp>
        <p:nvSpPr>
          <p:cNvPr id="198" name="Shape 198"/>
          <p:cNvSpPr/>
          <p:nvPr/>
        </p:nvSpPr>
        <p:spPr>
          <a:xfrm>
            <a:off x="0" y="2348707"/>
            <a:ext cx="12192003" cy="4154100"/>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35719" tIns="35719" rIns="35719" bIns="35719" anchor="t" anchorCtr="0"/>
          <a:lstStyle>
            <a:lvl1pPr>
              <a:defRPr sz="3200">
                <a:solidFill>
                  <a:srgbClr val="FFFFFF"/>
                </a:solidFill>
              </a:defRPr>
            </a:lvl1pPr>
          </a:lstStyle>
          <a:p>
            <a:pPr marL="0" marR="0" lvl="0" indent="0" algn="ctr" defTabSz="292093" rtl="0" eaLnBrk="1" fontAlgn="auto" latinLnBrk="0" hangingPunct="0">
              <a:lnSpc>
                <a:spcPct val="100000"/>
              </a:lnSpc>
              <a:spcBef>
                <a:spcPts val="0"/>
              </a:spcBef>
              <a:spcAft>
                <a:spcPts val="0"/>
              </a:spcAft>
              <a:buClrTx/>
              <a:buSzTx/>
              <a:buFontTx/>
              <a:buNone/>
              <a:tabLst/>
              <a:defRPr/>
            </a:pPr>
            <a:r>
              <a:rPr kumimoji="0" sz="1600" b="0" i="0" u="none" strike="noStrike" kern="0" cap="none" spc="0" normalizeH="0" baseline="0" noProof="0" dirty="0">
                <a:ln>
                  <a:noFill/>
                </a:ln>
                <a:solidFill>
                  <a:srgbClr val="FFFFFF"/>
                </a:solidFill>
                <a:effectLst/>
                <a:uLnTx/>
                <a:uFillTx/>
                <a:latin typeface="Arial"/>
                <a:sym typeface="Helvetica Light"/>
              </a:rPr>
              <a:t>  </a:t>
            </a:r>
          </a:p>
        </p:txBody>
      </p:sp>
      <p:sp>
        <p:nvSpPr>
          <p:cNvPr id="14" name="Text Placeholder 4"/>
          <p:cNvSpPr>
            <a:spLocks noGrp="1"/>
          </p:cNvSpPr>
          <p:nvPr>
            <p:ph type="body" sz="quarter" idx="12" hasCustomPrompt="1"/>
          </p:nvPr>
        </p:nvSpPr>
        <p:spPr>
          <a:xfrm>
            <a:off x="142876" y="2695575"/>
            <a:ext cx="10633869" cy="360084"/>
          </a:xfrm>
          <a:prstGeom prst="rect">
            <a:avLst/>
          </a:prstGeom>
        </p:spPr>
        <p:txBody>
          <a:bodyPr lIns="270000" rIns="270000">
            <a:noAutofit/>
          </a:bodyPr>
          <a:lstStyle>
            <a:lvl1pPr>
              <a:defRPr>
                <a:latin typeface="+mn-lt"/>
              </a:defRPr>
            </a:lvl1pPr>
            <a:lvl5pPr>
              <a:defRPr baseline="0"/>
            </a:lvl5pPr>
          </a:lstStyle>
          <a:p>
            <a:pPr lvl="0"/>
            <a:r>
              <a:rPr lang="en-GB" dirty="0"/>
              <a:t>For more information please contact:</a:t>
            </a:r>
          </a:p>
        </p:txBody>
      </p:sp>
      <p:pic>
        <p:nvPicPr>
          <p:cNvPr id="202" name="email-icon.png"/>
          <p:cNvPicPr>
            <a:picLocks noChangeAspect="1"/>
          </p:cNvPicPr>
          <p:nvPr/>
        </p:nvPicPr>
        <p:blipFill>
          <a:blip r:embed="rId3" cstate="print"/>
          <a:stretch>
            <a:fillRect/>
          </a:stretch>
        </p:blipFill>
        <p:spPr>
          <a:xfrm>
            <a:off x="299281" y="4175753"/>
            <a:ext cx="467428" cy="515867"/>
          </a:xfrm>
          <a:prstGeom prst="rect">
            <a:avLst/>
          </a:prstGeom>
          <a:ln w="12700">
            <a:miter lim="400000"/>
          </a:ln>
        </p:spPr>
      </p:pic>
      <p:pic>
        <p:nvPicPr>
          <p:cNvPr id="203" name="phone-icon.png"/>
          <p:cNvPicPr>
            <a:picLocks noChangeAspect="1"/>
          </p:cNvPicPr>
          <p:nvPr/>
        </p:nvPicPr>
        <p:blipFill>
          <a:blip r:embed="rId4" cstate="print"/>
          <a:stretch>
            <a:fillRect/>
          </a:stretch>
        </p:blipFill>
        <p:spPr>
          <a:xfrm>
            <a:off x="263337" y="4900761"/>
            <a:ext cx="539315" cy="515867"/>
          </a:xfrm>
          <a:prstGeom prst="rect">
            <a:avLst/>
          </a:prstGeom>
          <a:ln w="12700">
            <a:miter lim="400000"/>
          </a:ln>
        </p:spPr>
      </p:pic>
      <p:pic>
        <p:nvPicPr>
          <p:cNvPr id="205" name="web-icon.png"/>
          <p:cNvPicPr>
            <a:picLocks noChangeAspect="1"/>
          </p:cNvPicPr>
          <p:nvPr/>
        </p:nvPicPr>
        <p:blipFill>
          <a:blip r:embed="rId5" cstate="print"/>
          <a:stretch>
            <a:fillRect/>
          </a:stretch>
        </p:blipFill>
        <p:spPr>
          <a:xfrm>
            <a:off x="263337" y="3489743"/>
            <a:ext cx="539315" cy="457819"/>
          </a:xfrm>
          <a:prstGeom prst="rect">
            <a:avLst/>
          </a:prstGeom>
          <a:ln w="12700">
            <a:miter lim="400000"/>
          </a:ln>
        </p:spPr>
      </p:pic>
      <p:sp>
        <p:nvSpPr>
          <p:cNvPr id="2" name="Footer Placeholder 1"/>
          <p:cNvSpPr>
            <a:spLocks noGrp="1"/>
          </p:cNvSpPr>
          <p:nvPr>
            <p:ph type="ftr" sz="quarter" idx="17"/>
          </p:nvPr>
        </p:nvSpPr>
        <p:spPr/>
        <p:txBody>
          <a:bodyPr/>
          <a:lstStyle>
            <a:lvl1pPr algn="l" defTabSz="292093"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Questions?</a:t>
            </a:r>
            <a:endParaRPr lang="en-GB" dirty="0"/>
          </a:p>
        </p:txBody>
      </p:sp>
      <p:sp>
        <p:nvSpPr>
          <p:cNvPr id="22" name="Shape 201"/>
          <p:cNvSpPr>
            <a:spLocks noGrp="1"/>
          </p:cNvSpPr>
          <p:nvPr>
            <p:ph type="body" sz="quarter" idx="18" hasCustomPrompt="1"/>
          </p:nvPr>
        </p:nvSpPr>
        <p:spPr>
          <a:xfrm>
            <a:off x="703458" y="3428989"/>
            <a:ext cx="10450319" cy="530915"/>
          </a:xfrm>
          <a:prstGeom prst="rect">
            <a:avLst/>
          </a:prstGeom>
        </p:spPr>
        <p:txBody>
          <a:bodyPr lIns="270000" anchor="t">
            <a:spAutoFit/>
          </a:bodyPr>
          <a:lstStyle>
            <a:lvl1pPr marL="0" indent="0" defTabSz="457189">
              <a:lnSpc>
                <a:spcPct val="150000"/>
              </a:lnSpc>
              <a:spcBef>
                <a:spcPts val="400"/>
              </a:spcBef>
              <a:buSzTx/>
              <a:buNone/>
              <a:defRPr sz="2000" b="1">
                <a:latin typeface="+mj-lt"/>
                <a:ea typeface="Arial"/>
                <a:cs typeface="Arial"/>
                <a:sym typeface="Arial"/>
              </a:defRPr>
            </a:lvl1pPr>
          </a:lstStyle>
          <a:p>
            <a:r>
              <a:rPr lang="en-GB" dirty="0"/>
              <a:t>www.metoffice.gov.uk</a:t>
            </a:r>
            <a:endParaRPr dirty="0"/>
          </a:p>
        </p:txBody>
      </p:sp>
      <p:sp>
        <p:nvSpPr>
          <p:cNvPr id="24" name="Shape 201"/>
          <p:cNvSpPr>
            <a:spLocks noGrp="1"/>
          </p:cNvSpPr>
          <p:nvPr>
            <p:ph type="body" sz="quarter" idx="20" hasCustomPrompt="1"/>
          </p:nvPr>
        </p:nvSpPr>
        <p:spPr>
          <a:xfrm>
            <a:off x="712789" y="4143114"/>
            <a:ext cx="10440988" cy="530915"/>
          </a:xfrm>
          <a:prstGeom prst="rect">
            <a:avLst/>
          </a:prstGeom>
        </p:spPr>
        <p:txBody>
          <a:bodyPr lIns="270000" anchor="t">
            <a:spAutoFit/>
          </a:bodyPr>
          <a:lstStyle>
            <a:lvl1pPr marL="0" indent="0" defTabSz="457189">
              <a:lnSpc>
                <a:spcPct val="150000"/>
              </a:lnSpc>
              <a:spcBef>
                <a:spcPts val="400"/>
              </a:spcBef>
              <a:buSzTx/>
              <a:buNone/>
              <a:defRPr sz="2000" b="1" baseline="0">
                <a:latin typeface="+mj-lt"/>
                <a:ea typeface="Arial"/>
                <a:cs typeface="Arial"/>
                <a:sym typeface="Arial"/>
              </a:defRPr>
            </a:lvl1pPr>
          </a:lstStyle>
          <a:p>
            <a:r>
              <a:rPr lang="en-GB" dirty="0"/>
              <a:t>Insert email here</a:t>
            </a:r>
            <a:endParaRPr dirty="0"/>
          </a:p>
        </p:txBody>
      </p:sp>
      <p:sp>
        <p:nvSpPr>
          <p:cNvPr id="28" name="Shape 201"/>
          <p:cNvSpPr>
            <a:spLocks noGrp="1"/>
          </p:cNvSpPr>
          <p:nvPr>
            <p:ph type="body" sz="quarter" idx="22" hasCustomPrompt="1"/>
          </p:nvPr>
        </p:nvSpPr>
        <p:spPr>
          <a:xfrm>
            <a:off x="703457" y="4884150"/>
            <a:ext cx="1773736" cy="1015663"/>
          </a:xfrm>
          <a:prstGeom prst="rect">
            <a:avLst/>
          </a:prstGeom>
        </p:spPr>
        <p:txBody>
          <a:bodyPr wrap="square" lIns="270000" anchor="t">
            <a:spAutoFit/>
          </a:bodyPr>
          <a:lstStyle>
            <a:lvl1pPr marL="0" indent="0" defTabSz="457189">
              <a:lnSpc>
                <a:spcPct val="150000"/>
              </a:lnSpc>
              <a:spcBef>
                <a:spcPts val="400"/>
              </a:spcBef>
              <a:buSzTx/>
              <a:buNone/>
              <a:defRPr sz="2000" b="0" baseline="0">
                <a:latin typeface="+mj-lt"/>
                <a:ea typeface="Arial"/>
                <a:cs typeface="Arial"/>
                <a:sym typeface="Arial"/>
              </a:defRPr>
            </a:lvl1pPr>
          </a:lstStyle>
          <a:p>
            <a:r>
              <a:rPr lang="en-GB" dirty="0"/>
              <a:t>From the UK:</a:t>
            </a:r>
            <a:endParaRPr dirty="0"/>
          </a:p>
        </p:txBody>
      </p:sp>
      <p:sp>
        <p:nvSpPr>
          <p:cNvPr id="12" name="Shape 201"/>
          <p:cNvSpPr>
            <a:spLocks noGrp="1"/>
          </p:cNvSpPr>
          <p:nvPr>
            <p:ph type="body" sz="quarter" idx="23" hasCustomPrompt="1"/>
          </p:nvPr>
        </p:nvSpPr>
        <p:spPr>
          <a:xfrm>
            <a:off x="2310819" y="4884150"/>
            <a:ext cx="2255644" cy="530915"/>
          </a:xfrm>
          <a:prstGeom prst="rect">
            <a:avLst/>
          </a:prstGeom>
        </p:spPr>
        <p:txBody>
          <a:bodyPr wrap="square" lIns="270000" anchor="t">
            <a:spAutoFit/>
          </a:bodyPr>
          <a:lstStyle>
            <a:lvl1pPr marL="0" indent="0" defTabSz="457189">
              <a:lnSpc>
                <a:spcPct val="150000"/>
              </a:lnSpc>
              <a:spcBef>
                <a:spcPts val="400"/>
              </a:spcBef>
              <a:buSzTx/>
              <a:buNone/>
              <a:defRPr sz="2000" b="1" baseline="0">
                <a:latin typeface="+mj-lt"/>
                <a:ea typeface="Arial"/>
                <a:cs typeface="Arial"/>
                <a:sym typeface="Arial"/>
              </a:defRPr>
            </a:lvl1pPr>
          </a:lstStyle>
          <a:p>
            <a:r>
              <a:rPr lang="en-GB" dirty="0"/>
              <a:t>0370 900 0100</a:t>
            </a:r>
            <a:endParaRPr dirty="0"/>
          </a:p>
        </p:txBody>
      </p:sp>
      <p:sp>
        <p:nvSpPr>
          <p:cNvPr id="13" name="Shape 201"/>
          <p:cNvSpPr>
            <a:spLocks noGrp="1"/>
          </p:cNvSpPr>
          <p:nvPr>
            <p:ph type="body" sz="quarter" idx="24" hasCustomPrompt="1"/>
          </p:nvPr>
        </p:nvSpPr>
        <p:spPr>
          <a:xfrm>
            <a:off x="4784118" y="4884150"/>
            <a:ext cx="2646572" cy="1015663"/>
          </a:xfrm>
          <a:prstGeom prst="rect">
            <a:avLst/>
          </a:prstGeom>
        </p:spPr>
        <p:txBody>
          <a:bodyPr wrap="square" lIns="270000" anchor="t">
            <a:spAutoFit/>
          </a:bodyPr>
          <a:lstStyle>
            <a:lvl1pPr marL="0" indent="0" defTabSz="457189">
              <a:lnSpc>
                <a:spcPct val="150000"/>
              </a:lnSpc>
              <a:spcBef>
                <a:spcPts val="400"/>
              </a:spcBef>
              <a:buSzTx/>
              <a:buNone/>
              <a:defRPr sz="2000" b="0" baseline="0">
                <a:latin typeface="+mj-lt"/>
                <a:ea typeface="Arial"/>
                <a:cs typeface="Arial"/>
                <a:sym typeface="Arial"/>
              </a:defRPr>
            </a:lvl1pPr>
          </a:lstStyle>
          <a:p>
            <a:r>
              <a:rPr lang="en-GB" dirty="0"/>
              <a:t>From outside the UK:</a:t>
            </a:r>
            <a:endParaRPr dirty="0"/>
          </a:p>
        </p:txBody>
      </p:sp>
      <p:sp>
        <p:nvSpPr>
          <p:cNvPr id="15" name="Shape 201"/>
          <p:cNvSpPr>
            <a:spLocks noGrp="1"/>
          </p:cNvSpPr>
          <p:nvPr>
            <p:ph type="body" sz="quarter" idx="25" hasCustomPrompt="1"/>
          </p:nvPr>
        </p:nvSpPr>
        <p:spPr>
          <a:xfrm>
            <a:off x="7239497" y="4884150"/>
            <a:ext cx="2255644" cy="1015663"/>
          </a:xfrm>
          <a:prstGeom prst="rect">
            <a:avLst/>
          </a:prstGeom>
        </p:spPr>
        <p:txBody>
          <a:bodyPr wrap="square" lIns="270000" anchor="t">
            <a:spAutoFit/>
          </a:bodyPr>
          <a:lstStyle>
            <a:lvl1pPr marL="0" indent="0" defTabSz="457189">
              <a:lnSpc>
                <a:spcPct val="150000"/>
              </a:lnSpc>
              <a:spcBef>
                <a:spcPts val="400"/>
              </a:spcBef>
              <a:buSzTx/>
              <a:buNone/>
              <a:defRPr sz="2000" b="1" baseline="0">
                <a:latin typeface="+mj-lt"/>
                <a:ea typeface="Arial"/>
                <a:cs typeface="Arial"/>
                <a:sym typeface="Arial"/>
              </a:defRPr>
            </a:lvl1pPr>
          </a:lstStyle>
          <a:p>
            <a:r>
              <a:rPr lang="en-GB" dirty="0"/>
              <a:t>+44 1392 885680</a:t>
            </a:r>
            <a:endParaRPr dirty="0"/>
          </a:p>
        </p:txBody>
      </p:sp>
    </p:spTree>
    <p:extLst>
      <p:ext uri="{BB962C8B-B14F-4D97-AF65-F5344CB8AC3E}">
        <p14:creationId xmlns:p14="http://schemas.microsoft.com/office/powerpoint/2010/main" val="366497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solidFill>
            <a:schemeClr val="accent6"/>
          </a:solidFill>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spTree>
    <p:extLst>
      <p:ext uri="{BB962C8B-B14F-4D97-AF65-F5344CB8AC3E}">
        <p14:creationId xmlns:p14="http://schemas.microsoft.com/office/powerpoint/2010/main" val="944613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cSld name="Title slide - option 1">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220503" cy="6867923"/>
          </a:xfrm>
          <a:prstGeom prst="rect">
            <a:avLst/>
          </a:prstGeom>
        </p:spPr>
      </p:pic>
      <p:sp>
        <p:nvSpPr>
          <p:cNvPr id="2" name="Title 1"/>
          <p:cNvSpPr>
            <a:spLocks noGrp="1"/>
          </p:cNvSpPr>
          <p:nvPr>
            <p:ph type="ctrTitle"/>
          </p:nvPr>
        </p:nvSpPr>
        <p:spPr>
          <a:xfrm>
            <a:off x="336000" y="931200"/>
            <a:ext cx="6688048" cy="1543595"/>
          </a:xfrm>
        </p:spPr>
        <p:txBody>
          <a:bodyPr anchor="b">
            <a:normAutofit/>
          </a:bodyPr>
          <a:lstStyle>
            <a:lvl1pPr algn="l">
              <a:defRPr sz="4267">
                <a:solidFill>
                  <a:schemeClr val="bg2"/>
                </a:solidFill>
              </a:defRPr>
            </a:lvl1pPr>
          </a:lstStyle>
          <a:p>
            <a:r>
              <a:rPr lang="en-US"/>
              <a:t>Click to edit Master title style</a:t>
            </a:r>
          </a:p>
        </p:txBody>
      </p:sp>
      <p:sp>
        <p:nvSpPr>
          <p:cNvPr id="3" name="Subtitle 2"/>
          <p:cNvSpPr>
            <a:spLocks noGrp="1"/>
          </p:cNvSpPr>
          <p:nvPr>
            <p:ph type="subTitle" idx="1"/>
          </p:nvPr>
        </p:nvSpPr>
        <p:spPr>
          <a:xfrm>
            <a:off x="336000" y="2838735"/>
            <a:ext cx="5778197" cy="2419065"/>
          </a:xfrm>
        </p:spPr>
        <p:txBody>
          <a:bodyPr/>
          <a:lstStyle>
            <a:lvl1pPr marL="0" indent="0" algn="l">
              <a:buNone/>
              <a:defRPr sz="2400">
                <a:solidFill>
                  <a:schemeClr val="bg2"/>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8" name="Rectangle 7"/>
          <p:cNvSpPr/>
          <p:nvPr userDrawn="1"/>
        </p:nvSpPr>
        <p:spPr>
          <a:xfrm>
            <a:off x="0" y="6314365"/>
            <a:ext cx="12192000" cy="5436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80000" rIns="480000" rtlCol="0" anchor="ctr"/>
          <a:lstStyle/>
          <a:p>
            <a:pPr algn="l" defTabSz="601118">
              <a:tabLst/>
            </a:pPr>
            <a:r>
              <a:rPr lang="fr-BE" sz="1067">
                <a:solidFill>
                  <a:schemeClr val="bg2"/>
                </a:solidFill>
              </a:rPr>
              <a:t>www.metoffice.gov.uk	</a:t>
            </a:r>
            <a:endParaRPr lang="en-GB" sz="1067">
              <a:solidFill>
                <a:schemeClr val="bg2"/>
              </a:solidFill>
            </a:endParaRPr>
          </a:p>
        </p:txBody>
      </p:sp>
      <p:sp>
        <p:nvSpPr>
          <p:cNvPr id="9" name="Rectangle 8"/>
          <p:cNvSpPr/>
          <p:nvPr userDrawn="1"/>
        </p:nvSpPr>
        <p:spPr>
          <a:xfrm>
            <a:off x="5622877" y="6314365"/>
            <a:ext cx="6569123" cy="5436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80000" rIns="480000" rtlCol="0" anchor="ctr"/>
          <a:lstStyle/>
          <a:p>
            <a:pPr algn="r" defTabSz="601118">
              <a:tabLst/>
            </a:pPr>
            <a:r>
              <a:rPr lang="fr-BE" sz="1067" dirty="0">
                <a:solidFill>
                  <a:schemeClr val="bg2"/>
                </a:solidFill>
              </a:rPr>
              <a:t>© Crown Copyright</a:t>
            </a:r>
            <a:r>
              <a:rPr lang="fr-BE" sz="1067" baseline="0" dirty="0">
                <a:solidFill>
                  <a:schemeClr val="bg2"/>
                </a:solidFill>
              </a:rPr>
              <a:t> 2021, Met Office</a:t>
            </a:r>
            <a:endParaRPr lang="en-GB" sz="1067" dirty="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244800" y="72000"/>
            <a:ext cx="2405040" cy="754200"/>
          </a:xfrm>
          <a:prstGeom prst="rect">
            <a:avLst/>
          </a:prstGeom>
          <a:ln w="12700">
            <a:miter lim="400000"/>
          </a:ln>
        </p:spPr>
      </p:pic>
    </p:spTree>
    <p:extLst>
      <p:ext uri="{BB962C8B-B14F-4D97-AF65-F5344CB8AC3E}">
        <p14:creationId xmlns:p14="http://schemas.microsoft.com/office/powerpoint/2010/main" val="127478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 whit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278605" y="2348707"/>
            <a:ext cx="11234920" cy="815608"/>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2686606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partnerships">
    <p:spTree>
      <p:nvGrpSpPr>
        <p:cNvPr id="1" name=""/>
        <p:cNvGrpSpPr/>
        <p:nvPr/>
      </p:nvGrpSpPr>
      <p:grpSpPr>
        <a:xfrm>
          <a:off x="0" y="0"/>
          <a:ext cx="0" cy="0"/>
          <a:chOff x="0" y="0"/>
          <a:chExt cx="0" cy="0"/>
        </a:xfrm>
      </p:grpSpPr>
      <p:sp>
        <p:nvSpPr>
          <p:cNvPr id="64" name="Shape 64"/>
          <p:cNvSpPr/>
          <p:nvPr/>
        </p:nvSpPr>
        <p:spPr>
          <a:xfrm flipV="1">
            <a:off x="2855913" y="180000"/>
            <a:ext cx="0" cy="540000"/>
          </a:xfrm>
          <a:prstGeom prst="line">
            <a:avLst/>
          </a:prstGeom>
          <a:ln/>
        </p:spPr>
        <p:style>
          <a:lnRef idx="1">
            <a:schemeClr val="dk1"/>
          </a:lnRef>
          <a:fillRef idx="0">
            <a:schemeClr val="dk1"/>
          </a:fillRef>
          <a:effectRef idx="0">
            <a:schemeClr val="dk1"/>
          </a:effectRef>
          <a:fontRef idx="minor">
            <a:schemeClr val="tx1"/>
          </a:fontRef>
        </p:style>
        <p:txBody>
          <a:bodyPr lIns="35719" tIns="35719" rIns="35719" bIns="35719" anchor="ctr"/>
          <a:lstStyle/>
          <a:p>
            <a:pPr marL="0" marR="0" lvl="0" indent="0" algn="ctr" defTabSz="292093" rtl="0" eaLnBrk="1" fontAlgn="auto" latinLnBrk="0" hangingPunct="0">
              <a:lnSpc>
                <a:spcPct val="100000"/>
              </a:lnSpc>
              <a:spcBef>
                <a:spcPts val="0"/>
              </a:spcBef>
              <a:spcAft>
                <a:spcPts val="0"/>
              </a:spcAft>
              <a:buClrTx/>
              <a:buSzTx/>
              <a:buFontTx/>
              <a:buNone/>
              <a:tabLst/>
              <a:defRPr sz="3200"/>
            </a:pPr>
            <a:endParaRPr kumimoji="0" sz="1600" b="0" i="0" u="none" strike="noStrike" kern="0" cap="none" spc="0" normalizeH="0" baseline="0" noProof="0" dirty="0">
              <a:ln>
                <a:noFill/>
              </a:ln>
              <a:solidFill>
                <a:srgbClr val="2A2A2A"/>
              </a:solidFill>
              <a:effectLst/>
              <a:uLnTx/>
              <a:uFillTx/>
              <a:latin typeface="Arial"/>
              <a:sym typeface="Helvetica Light"/>
            </a:endParaRPr>
          </a:p>
        </p:txBody>
      </p:sp>
      <p:sp>
        <p:nvSpPr>
          <p:cNvPr id="68" name="Shape 68"/>
          <p:cNvSpPr/>
          <p:nvPr/>
        </p:nvSpPr>
        <p:spPr>
          <a:xfrm>
            <a:off x="10041453" y="320687"/>
            <a:ext cx="2126231" cy="270000"/>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lstStyle/>
          <a:p>
            <a:pPr marL="0" marR="0" lvl="0" indent="0" algn="l" defTabSz="457189" rtl="0" eaLnBrk="1" fontAlgn="auto" latinLnBrk="0" hangingPunct="0">
              <a:lnSpc>
                <a:spcPct val="90000"/>
              </a:lnSpc>
              <a:spcBef>
                <a:spcPts val="400"/>
              </a:spcBef>
              <a:spcAft>
                <a:spcPts val="0"/>
              </a:spcAft>
              <a:buClrTx/>
              <a:buSzTx/>
              <a:buFontTx/>
              <a:buNone/>
              <a:tabLst/>
              <a:defRPr sz="2100">
                <a:solidFill>
                  <a:srgbClr val="2A2A2A"/>
                </a:solidFill>
                <a:latin typeface="Arial"/>
                <a:ea typeface="Arial"/>
                <a:cs typeface="Arial"/>
                <a:sym typeface="Arial"/>
              </a:defRPr>
            </a:pPr>
            <a:r>
              <a:rPr kumimoji="0" sz="1067" b="0" i="0" u="none" strike="noStrike" kern="0" cap="none" spc="0" normalizeH="0" baseline="0" noProof="0" dirty="0">
                <a:ln>
                  <a:noFill/>
                </a:ln>
                <a:solidFill>
                  <a:srgbClr val="2A2A2A"/>
                </a:solidFill>
                <a:effectLst/>
                <a:uLnTx/>
                <a:uFillTx/>
                <a:latin typeface="Arial"/>
                <a:cs typeface="Arial"/>
                <a:sym typeface="Arial"/>
              </a:rPr>
              <a:t>Working together </a:t>
            </a:r>
            <a:br>
              <a:rPr kumimoji="0" sz="1067" b="0" i="0" u="none" strike="noStrike" kern="0" cap="none" spc="0" normalizeH="0" baseline="0" noProof="0" dirty="0">
                <a:ln>
                  <a:noFill/>
                </a:ln>
                <a:solidFill>
                  <a:srgbClr val="2A2A2A"/>
                </a:solidFill>
                <a:effectLst/>
                <a:uLnTx/>
                <a:uFillTx/>
                <a:latin typeface="Arial"/>
                <a:cs typeface="Arial"/>
                <a:sym typeface="Arial"/>
              </a:rPr>
            </a:br>
            <a:r>
              <a:rPr kumimoji="0" sz="1067" b="0" i="0" u="none" strike="noStrike" kern="0" cap="none" spc="0" normalizeH="0" baseline="0" noProof="0" dirty="0">
                <a:ln>
                  <a:noFill/>
                </a:ln>
                <a:solidFill>
                  <a:srgbClr val="2A2A2A"/>
                </a:solidFill>
                <a:effectLst/>
                <a:uLnTx/>
                <a:uFillTx/>
                <a:latin typeface="Arial"/>
                <a:cs typeface="Arial"/>
                <a:sym typeface="Arial"/>
              </a:rPr>
              <a:t>(enter working relationship)</a:t>
            </a:r>
          </a:p>
        </p:txBody>
      </p:sp>
      <p:sp>
        <p:nvSpPr>
          <p:cNvPr id="69" name="Shape 69"/>
          <p:cNvSpPr>
            <a:spLocks noGrp="1"/>
          </p:cNvSpPr>
          <p:nvPr>
            <p:ph type="pic" sz="quarter" idx="13"/>
          </p:nvPr>
        </p:nvSpPr>
        <p:spPr>
          <a:xfrm>
            <a:off x="2969561" y="272735"/>
            <a:ext cx="1568168" cy="360000"/>
          </a:xfrm>
          <a:prstGeom prst="rect">
            <a:avLst/>
          </a:prstGeom>
          <a:noFill/>
          <a:ln>
            <a:noFill/>
          </a:ln>
        </p:spPr>
        <p:txBody>
          <a:bodyPr wrap="square" lIns="68579" tIns="34289" rIns="68579" bIns="34289" anchor="t">
            <a:noAutofit/>
          </a:bodyPr>
          <a:lstStyle>
            <a:lvl1pPr marL="0" indent="0">
              <a:buNone/>
              <a:defRPr sz="1067">
                <a:latin typeface="+mn-lt"/>
              </a:defRPr>
            </a:lvl1pPr>
          </a:lstStyle>
          <a:p>
            <a:r>
              <a:rPr lang="en-US"/>
              <a:t>Click icon to add picture</a:t>
            </a:r>
            <a:endParaRPr lang="en-GB" dirty="0"/>
          </a:p>
        </p:txBody>
      </p:sp>
      <p:sp>
        <p:nvSpPr>
          <p:cNvPr id="70" name="Shape 70"/>
          <p:cNvSpPr>
            <a:spLocks noGrp="1"/>
          </p:cNvSpPr>
          <p:nvPr>
            <p:ph type="pic" sz="quarter" idx="14"/>
          </p:nvPr>
        </p:nvSpPr>
        <p:spPr>
          <a:xfrm>
            <a:off x="4770581" y="272735"/>
            <a:ext cx="1568169" cy="360000"/>
          </a:xfrm>
          <a:prstGeom prst="rect">
            <a:avLst/>
          </a:prstGeom>
          <a:noFill/>
          <a:ln>
            <a:noFill/>
          </a:ln>
        </p:spPr>
        <p:txBody>
          <a:bodyPr lIns="68579" tIns="34289" rIns="68579" bIns="34289" anchor="t">
            <a:noAutofit/>
          </a:bodyPr>
          <a:lstStyle>
            <a:lvl1pPr marL="0" indent="0">
              <a:buNone/>
              <a:defRPr sz="1067"/>
            </a:lvl1pPr>
          </a:lstStyle>
          <a:p>
            <a:r>
              <a:rPr lang="en-US"/>
              <a:t>Click icon to add picture</a:t>
            </a:r>
            <a:endParaRPr dirty="0"/>
          </a:p>
        </p:txBody>
      </p:sp>
      <p:sp>
        <p:nvSpPr>
          <p:cNvPr id="71" name="Shape 71"/>
          <p:cNvSpPr>
            <a:spLocks noGrp="1"/>
          </p:cNvSpPr>
          <p:nvPr>
            <p:ph type="pic" sz="quarter" idx="15"/>
          </p:nvPr>
        </p:nvSpPr>
        <p:spPr>
          <a:xfrm>
            <a:off x="6570805" y="272735"/>
            <a:ext cx="1568169" cy="360000"/>
          </a:xfrm>
          <a:prstGeom prst="rect">
            <a:avLst/>
          </a:prstGeom>
          <a:noFill/>
          <a:ln>
            <a:noFill/>
          </a:ln>
        </p:spPr>
        <p:txBody>
          <a:bodyPr lIns="68579" tIns="34289" rIns="68579" bIns="34289" anchor="t">
            <a:noAutofit/>
          </a:bodyPr>
          <a:lstStyle>
            <a:lvl1pPr marL="0" indent="0">
              <a:buNone/>
              <a:defRPr sz="1067"/>
            </a:lvl1pPr>
          </a:lstStyle>
          <a:p>
            <a:r>
              <a:rPr lang="en-US"/>
              <a:t>Click icon to add picture</a:t>
            </a:r>
            <a:endParaRPr dirty="0"/>
          </a:p>
        </p:txBody>
      </p:sp>
      <p:sp>
        <p:nvSpPr>
          <p:cNvPr id="2" name="Footer Placeholder 1"/>
          <p:cNvSpPr>
            <a:spLocks noGrp="1"/>
          </p:cNvSpPr>
          <p:nvPr>
            <p:ph type="ftr" sz="quarter" idx="16"/>
          </p:nvPr>
        </p:nvSpPr>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sp>
        <p:nvSpPr>
          <p:cNvPr id="14" name="Shape 64"/>
          <p:cNvSpPr/>
          <p:nvPr userDrawn="1"/>
        </p:nvSpPr>
        <p:spPr>
          <a:xfrm flipV="1">
            <a:off x="4654551" y="180000"/>
            <a:ext cx="0" cy="540000"/>
          </a:xfrm>
          <a:prstGeom prst="line">
            <a:avLst/>
          </a:prstGeom>
          <a:ln/>
        </p:spPr>
        <p:style>
          <a:lnRef idx="1">
            <a:schemeClr val="dk1"/>
          </a:lnRef>
          <a:fillRef idx="0">
            <a:schemeClr val="dk1"/>
          </a:fillRef>
          <a:effectRef idx="0">
            <a:schemeClr val="dk1"/>
          </a:effectRef>
          <a:fontRef idx="minor">
            <a:schemeClr val="tx1"/>
          </a:fontRef>
        </p:style>
        <p:txBody>
          <a:bodyPr lIns="35719" tIns="35719" rIns="35719" bIns="35719" anchor="ctr"/>
          <a:lstStyle/>
          <a:p>
            <a:pPr marL="0" marR="0" lvl="0" indent="0" algn="ctr" defTabSz="292093" rtl="0" eaLnBrk="1" fontAlgn="auto" latinLnBrk="0" hangingPunct="0">
              <a:lnSpc>
                <a:spcPct val="100000"/>
              </a:lnSpc>
              <a:spcBef>
                <a:spcPts val="0"/>
              </a:spcBef>
              <a:spcAft>
                <a:spcPts val="0"/>
              </a:spcAft>
              <a:buClrTx/>
              <a:buSzTx/>
              <a:buFontTx/>
              <a:buNone/>
              <a:tabLst/>
              <a:defRPr sz="3200"/>
            </a:pPr>
            <a:endParaRPr kumimoji="0" sz="1600" b="0" i="0" u="none" strike="noStrike" kern="0" cap="none" spc="0" normalizeH="0" baseline="0" noProof="0" dirty="0">
              <a:ln>
                <a:noFill/>
              </a:ln>
              <a:solidFill>
                <a:srgbClr val="2A2A2A"/>
              </a:solidFill>
              <a:effectLst/>
              <a:uLnTx/>
              <a:uFillTx/>
              <a:latin typeface="Arial"/>
              <a:sym typeface="Helvetica Light"/>
            </a:endParaRPr>
          </a:p>
        </p:txBody>
      </p:sp>
      <p:sp>
        <p:nvSpPr>
          <p:cNvPr id="15" name="Shape 64"/>
          <p:cNvSpPr/>
          <p:nvPr userDrawn="1"/>
        </p:nvSpPr>
        <p:spPr>
          <a:xfrm flipV="1">
            <a:off x="6456363" y="180000"/>
            <a:ext cx="0" cy="540000"/>
          </a:xfrm>
          <a:prstGeom prst="line">
            <a:avLst/>
          </a:prstGeom>
          <a:ln/>
        </p:spPr>
        <p:style>
          <a:lnRef idx="1">
            <a:schemeClr val="dk1"/>
          </a:lnRef>
          <a:fillRef idx="0">
            <a:schemeClr val="dk1"/>
          </a:fillRef>
          <a:effectRef idx="0">
            <a:schemeClr val="dk1"/>
          </a:effectRef>
          <a:fontRef idx="minor">
            <a:schemeClr val="tx1"/>
          </a:fontRef>
        </p:style>
        <p:txBody>
          <a:bodyPr lIns="35719" tIns="35719" rIns="35719" bIns="35719" anchor="ctr"/>
          <a:lstStyle/>
          <a:p>
            <a:pPr marL="0" marR="0" lvl="0" indent="0" algn="ctr" defTabSz="292093" rtl="0" eaLnBrk="1" fontAlgn="auto" latinLnBrk="0" hangingPunct="0">
              <a:lnSpc>
                <a:spcPct val="100000"/>
              </a:lnSpc>
              <a:spcBef>
                <a:spcPts val="0"/>
              </a:spcBef>
              <a:spcAft>
                <a:spcPts val="0"/>
              </a:spcAft>
              <a:buClrTx/>
              <a:buSzTx/>
              <a:buFontTx/>
              <a:buNone/>
              <a:tabLst/>
              <a:defRPr sz="3200"/>
            </a:pPr>
            <a:endParaRPr kumimoji="0" sz="1600" b="0" i="0" u="none" strike="noStrike" kern="0" cap="none" spc="0" normalizeH="0" baseline="0" noProof="0" dirty="0">
              <a:ln>
                <a:noFill/>
              </a:ln>
              <a:solidFill>
                <a:srgbClr val="2A2A2A"/>
              </a:solidFill>
              <a:effectLst/>
              <a:uLnTx/>
              <a:uFillTx/>
              <a:latin typeface="Arial"/>
              <a:sym typeface="Helvetica Light"/>
            </a:endParaRPr>
          </a:p>
        </p:txBody>
      </p:sp>
      <p:sp>
        <p:nvSpPr>
          <p:cNvPr id="16" name="Shape 64"/>
          <p:cNvSpPr/>
          <p:nvPr userDrawn="1"/>
        </p:nvSpPr>
        <p:spPr>
          <a:xfrm flipV="1">
            <a:off x="8256588" y="180000"/>
            <a:ext cx="0" cy="540000"/>
          </a:xfrm>
          <a:prstGeom prst="line">
            <a:avLst/>
          </a:prstGeom>
          <a:ln/>
        </p:spPr>
        <p:style>
          <a:lnRef idx="1">
            <a:schemeClr val="dk1"/>
          </a:lnRef>
          <a:fillRef idx="0">
            <a:schemeClr val="dk1"/>
          </a:fillRef>
          <a:effectRef idx="0">
            <a:schemeClr val="dk1"/>
          </a:effectRef>
          <a:fontRef idx="minor">
            <a:schemeClr val="tx1"/>
          </a:fontRef>
        </p:style>
        <p:txBody>
          <a:bodyPr lIns="35719" tIns="35719" rIns="35719" bIns="35719" anchor="ctr"/>
          <a:lstStyle/>
          <a:p>
            <a:pPr marL="0" marR="0" lvl="0" indent="0" algn="ctr" defTabSz="292093" rtl="0" eaLnBrk="1" fontAlgn="auto" latinLnBrk="0" hangingPunct="0">
              <a:lnSpc>
                <a:spcPct val="100000"/>
              </a:lnSpc>
              <a:spcBef>
                <a:spcPts val="0"/>
              </a:spcBef>
              <a:spcAft>
                <a:spcPts val="0"/>
              </a:spcAft>
              <a:buClrTx/>
              <a:buSzTx/>
              <a:buFontTx/>
              <a:buNone/>
              <a:tabLst/>
              <a:defRPr sz="3200"/>
            </a:pPr>
            <a:endParaRPr kumimoji="0" sz="1600" b="0" i="0" u="none" strike="noStrike" kern="0" cap="none" spc="0" normalizeH="0" baseline="0" noProof="0" dirty="0">
              <a:ln>
                <a:noFill/>
              </a:ln>
              <a:solidFill>
                <a:srgbClr val="2A2A2A"/>
              </a:solidFill>
              <a:effectLst/>
              <a:uLnTx/>
              <a:uFillTx/>
              <a:latin typeface="Arial"/>
              <a:sym typeface="Helvetica Light"/>
            </a:endParaRPr>
          </a:p>
        </p:txBody>
      </p:sp>
      <p:sp>
        <p:nvSpPr>
          <p:cNvPr id="18" name="Shape 71"/>
          <p:cNvSpPr>
            <a:spLocks noGrp="1"/>
          </p:cNvSpPr>
          <p:nvPr>
            <p:ph type="pic" sz="quarter" idx="17"/>
          </p:nvPr>
        </p:nvSpPr>
        <p:spPr>
          <a:xfrm>
            <a:off x="8364937" y="272735"/>
            <a:ext cx="1568169" cy="360000"/>
          </a:xfrm>
          <a:prstGeom prst="rect">
            <a:avLst/>
          </a:prstGeom>
          <a:noFill/>
          <a:ln>
            <a:noFill/>
          </a:ln>
        </p:spPr>
        <p:txBody>
          <a:bodyPr lIns="68579" tIns="34289" rIns="68579" bIns="34289" anchor="t">
            <a:noAutofit/>
          </a:bodyPr>
          <a:lstStyle>
            <a:lvl1pPr marL="0" indent="0">
              <a:buNone/>
              <a:defRPr sz="1067"/>
            </a:lvl1pPr>
          </a:lstStyle>
          <a:p>
            <a:r>
              <a:rPr lang="en-US"/>
              <a:t>Click icon to add picture</a:t>
            </a:r>
            <a:endParaRPr dirty="0"/>
          </a:p>
        </p:txBody>
      </p:sp>
      <p:sp>
        <p:nvSpPr>
          <p:cNvPr id="17" name="Title 2"/>
          <p:cNvSpPr>
            <a:spLocks noGrp="1"/>
          </p:cNvSpPr>
          <p:nvPr>
            <p:ph type="title" hasCustomPrompt="1"/>
          </p:nvPr>
        </p:nvSpPr>
        <p:spPr>
          <a:xfrm>
            <a:off x="263525" y="1386377"/>
            <a:ext cx="11250000" cy="830997"/>
          </a:xfrm>
        </p:spPr>
        <p:txBody>
          <a:bodyPr/>
          <a:lstStyle>
            <a:lvl1pPr>
              <a:defRPr/>
            </a:lvl1pPr>
          </a:lstStyle>
          <a:p>
            <a:r>
              <a:rPr lang="en-US" dirty="0"/>
              <a:t>Presentation title</a:t>
            </a:r>
            <a:endParaRPr lang="en-GB" dirty="0"/>
          </a:p>
        </p:txBody>
      </p:sp>
      <p:sp>
        <p:nvSpPr>
          <p:cNvPr id="19" name="Text Placeholder 22"/>
          <p:cNvSpPr>
            <a:spLocks noGrp="1"/>
          </p:cNvSpPr>
          <p:nvPr>
            <p:ph type="body" sz="quarter" idx="11" hasCustomPrompt="1"/>
          </p:nvPr>
        </p:nvSpPr>
        <p:spPr>
          <a:xfrm>
            <a:off x="278605" y="2348707"/>
            <a:ext cx="11234920" cy="815608"/>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3614084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6309521"/>
            <a:ext cx="12192000" cy="548481"/>
          </a:xfrm>
          <a:prstGeom prst="rect">
            <a:avLst/>
          </a:prstGeom>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sp>
        <p:nvSpPr>
          <p:cNvPr id="7" name="Shape 48"/>
          <p:cNvSpPr/>
          <p:nvPr userDrawn="1"/>
        </p:nvSpPr>
        <p:spPr>
          <a:xfrm>
            <a:off x="-2" y="-8012"/>
            <a:ext cx="12192003" cy="916856"/>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35719" tIns="35719" rIns="35719" bIns="35719" anchor="ctr"/>
          <a:lstStyle>
            <a:lvl1pPr>
              <a:defRPr sz="3200">
                <a:solidFill>
                  <a:srgbClr val="FFFFFF"/>
                </a:solidFill>
              </a:defRPr>
            </a:lvl1pPr>
          </a:lstStyle>
          <a:p>
            <a:pPr marL="0" marR="0" lvl="0" indent="0" algn="ctr" defTabSz="292093" rtl="0" eaLnBrk="1" fontAlgn="auto" latinLnBrk="0" hangingPunct="0">
              <a:lnSpc>
                <a:spcPct val="100000"/>
              </a:lnSpc>
              <a:spcBef>
                <a:spcPts val="0"/>
              </a:spcBef>
              <a:spcAft>
                <a:spcPts val="0"/>
              </a:spcAft>
              <a:buClrTx/>
              <a:buSzTx/>
              <a:buFontTx/>
              <a:buNone/>
              <a:tabLst/>
              <a:defRPr/>
            </a:pPr>
            <a:r>
              <a:rPr kumimoji="0" sz="1600" b="0" i="0" u="none" strike="noStrike" kern="0" cap="none" spc="0" normalizeH="0" baseline="0" noProof="0" dirty="0">
                <a:ln>
                  <a:noFill/>
                </a:ln>
                <a:solidFill>
                  <a:srgbClr val="FFFFFF"/>
                </a:solidFill>
                <a:effectLst/>
                <a:uLnTx/>
                <a:uFillTx/>
                <a:latin typeface="Arial"/>
                <a:sym typeface="Helvetica Light"/>
              </a:rPr>
              <a:t>  </a:t>
            </a:r>
          </a:p>
        </p:txBody>
      </p:sp>
      <p:pic>
        <p:nvPicPr>
          <p:cNvPr id="14" name="MO_MASTER_for_dark_backg_RBG.png"/>
          <p:cNvPicPr>
            <a:picLocks noChangeAspect="1"/>
          </p:cNvPicPr>
          <p:nvPr userDrawn="1"/>
        </p:nvPicPr>
        <p:blipFill>
          <a:blip r:embed="rId3" cstate="print"/>
          <a:stretch>
            <a:fillRect/>
          </a:stretch>
        </p:blipFill>
        <p:spPr>
          <a:xfrm>
            <a:off x="89743" y="54000"/>
            <a:ext cx="2405040" cy="754200"/>
          </a:xfrm>
          <a:prstGeom prst="rect">
            <a:avLst/>
          </a:prstGeom>
          <a:ln w="12700">
            <a:miter lim="400000"/>
          </a:ln>
        </p:spPr>
      </p:pic>
      <p:sp>
        <p:nvSpPr>
          <p:cNvPr id="8" name="Title 2"/>
          <p:cNvSpPr>
            <a:spLocks noGrp="1"/>
          </p:cNvSpPr>
          <p:nvPr>
            <p:ph type="title" hasCustomPrompt="1"/>
          </p:nvPr>
        </p:nvSpPr>
        <p:spPr>
          <a:xfrm>
            <a:off x="263525" y="1386377"/>
            <a:ext cx="11250000" cy="830997"/>
          </a:xfrm>
        </p:spPr>
        <p:txBody>
          <a:bodyPr/>
          <a:lstStyle>
            <a:lvl1pPr>
              <a:defRPr/>
            </a:lvl1pPr>
          </a:lstStyle>
          <a:p>
            <a:r>
              <a:rPr lang="en-US" dirty="0"/>
              <a:t>Presentation title</a:t>
            </a:r>
            <a:endParaRPr lang="en-GB" dirty="0"/>
          </a:p>
        </p:txBody>
      </p:sp>
      <p:sp>
        <p:nvSpPr>
          <p:cNvPr id="9" name="Text Placeholder 22"/>
          <p:cNvSpPr>
            <a:spLocks noGrp="1"/>
          </p:cNvSpPr>
          <p:nvPr>
            <p:ph type="body" sz="quarter" idx="11" hasCustomPrompt="1"/>
          </p:nvPr>
        </p:nvSpPr>
        <p:spPr>
          <a:xfrm>
            <a:off x="278605" y="2348707"/>
            <a:ext cx="11234920" cy="815608"/>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2832146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partnerships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6309521"/>
            <a:ext cx="12192000" cy="548481"/>
          </a:xfrm>
          <a:prstGeom prst="rect">
            <a:avLst/>
          </a:prstGeom>
        </p:spPr>
        <p:txBody>
          <a:bodyPr/>
          <a:lstStyle>
            <a:lvl1pPr defTabSz="292093" hangingPunct="0">
              <a:defRPr/>
            </a:lvl1pPr>
          </a:lstStyle>
          <a:p>
            <a:r>
              <a:rPr lang="en-GB" kern="0" dirty="0">
                <a:solidFill>
                  <a:srgbClr val="2A2A2A"/>
                </a:solidFill>
                <a:sym typeface="Helvetica Light"/>
              </a:rPr>
              <a:t>www.metoffice.gov.uk																									                       © Crown Copyright 2017, Met Office</a:t>
            </a:r>
          </a:p>
        </p:txBody>
      </p:sp>
      <p:sp>
        <p:nvSpPr>
          <p:cNvPr id="7" name="Shape 48"/>
          <p:cNvSpPr/>
          <p:nvPr userDrawn="1"/>
        </p:nvSpPr>
        <p:spPr>
          <a:xfrm>
            <a:off x="-2" y="-8012"/>
            <a:ext cx="12192003" cy="916856"/>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35719" tIns="35719" rIns="35719" bIns="35719" anchor="ctr"/>
          <a:lstStyle>
            <a:lvl1pPr>
              <a:defRPr sz="3200">
                <a:solidFill>
                  <a:srgbClr val="FFFFFF"/>
                </a:solidFill>
              </a:defRPr>
            </a:lvl1pPr>
          </a:lstStyle>
          <a:p>
            <a:pPr marL="0" marR="0" lvl="0" indent="0" algn="ctr" defTabSz="292093" rtl="0" eaLnBrk="1" fontAlgn="auto" latinLnBrk="0" hangingPunct="0">
              <a:lnSpc>
                <a:spcPct val="100000"/>
              </a:lnSpc>
              <a:spcBef>
                <a:spcPts val="0"/>
              </a:spcBef>
              <a:spcAft>
                <a:spcPts val="0"/>
              </a:spcAft>
              <a:buClrTx/>
              <a:buSzTx/>
              <a:buFontTx/>
              <a:buNone/>
              <a:tabLst/>
              <a:defRPr/>
            </a:pPr>
            <a:r>
              <a:rPr kumimoji="0" sz="1600" b="0" i="0" u="none" strike="noStrike" kern="0" cap="none" spc="0" normalizeH="0" baseline="0" noProof="0" dirty="0">
                <a:ln>
                  <a:noFill/>
                </a:ln>
                <a:solidFill>
                  <a:srgbClr val="FFFFFF"/>
                </a:solidFill>
                <a:effectLst/>
                <a:uLnTx/>
                <a:uFillTx/>
                <a:latin typeface="Arial"/>
                <a:sym typeface="Helvetica Light"/>
              </a:rPr>
              <a:t>  </a:t>
            </a:r>
          </a:p>
        </p:txBody>
      </p:sp>
      <p:sp>
        <p:nvSpPr>
          <p:cNvPr id="9" name="Shape 64"/>
          <p:cNvSpPr/>
          <p:nvPr userDrawn="1"/>
        </p:nvSpPr>
        <p:spPr>
          <a:xfrm flipV="1">
            <a:off x="2855913" y="180000"/>
            <a:ext cx="0" cy="540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35719" tIns="35719" rIns="35719" bIns="35719" anchor="ctr"/>
          <a:lstStyle/>
          <a:p>
            <a:pPr marL="0" marR="0" lvl="0" indent="0" algn="ctr" defTabSz="292093" rtl="0" eaLnBrk="1" fontAlgn="auto" latinLnBrk="0" hangingPunct="0">
              <a:lnSpc>
                <a:spcPct val="100000"/>
              </a:lnSpc>
              <a:spcBef>
                <a:spcPts val="0"/>
              </a:spcBef>
              <a:spcAft>
                <a:spcPts val="0"/>
              </a:spcAft>
              <a:buClrTx/>
              <a:buSzTx/>
              <a:buFontTx/>
              <a:buNone/>
              <a:tabLst/>
              <a:defRPr sz="3200"/>
            </a:pPr>
            <a:endParaRPr kumimoji="0" sz="16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8"/>
          <p:cNvSpPr/>
          <p:nvPr userDrawn="1"/>
        </p:nvSpPr>
        <p:spPr>
          <a:xfrm>
            <a:off x="10041453" y="320687"/>
            <a:ext cx="2126231" cy="270000"/>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lstStyle/>
          <a:p>
            <a:pPr marL="0" marR="0" lvl="0" indent="0" algn="l" defTabSz="457189" rtl="0" eaLnBrk="1" fontAlgn="auto" latinLnBrk="0" hangingPunct="0">
              <a:lnSpc>
                <a:spcPct val="90000"/>
              </a:lnSpc>
              <a:spcBef>
                <a:spcPts val="400"/>
              </a:spcBef>
              <a:spcAft>
                <a:spcPts val="0"/>
              </a:spcAft>
              <a:buClrTx/>
              <a:buSzTx/>
              <a:buFontTx/>
              <a:buNone/>
              <a:tabLst/>
              <a:defRPr sz="2100">
                <a:solidFill>
                  <a:srgbClr val="2A2A2A"/>
                </a:solidFill>
                <a:latin typeface="Arial"/>
                <a:ea typeface="Arial"/>
                <a:cs typeface="Arial"/>
                <a:sym typeface="Arial"/>
              </a:defRPr>
            </a:pPr>
            <a:r>
              <a:rPr kumimoji="0" sz="1067" b="0" i="0" u="none" strike="noStrike" kern="0" cap="none" spc="0" normalizeH="0" baseline="0" noProof="0" dirty="0">
                <a:ln>
                  <a:noFill/>
                </a:ln>
                <a:solidFill>
                  <a:srgbClr val="FFFFFF"/>
                </a:solidFill>
                <a:effectLst/>
                <a:uLnTx/>
                <a:uFillTx/>
                <a:latin typeface="Arial"/>
                <a:cs typeface="Arial"/>
                <a:sym typeface="Arial"/>
              </a:rPr>
              <a:t>Working together </a:t>
            </a:r>
            <a:br>
              <a:rPr kumimoji="0" sz="1067" b="0" i="0" u="none" strike="noStrike" kern="0" cap="none" spc="0" normalizeH="0" baseline="0" noProof="0" dirty="0">
                <a:ln>
                  <a:noFill/>
                </a:ln>
                <a:solidFill>
                  <a:srgbClr val="FFFFFF"/>
                </a:solidFill>
                <a:effectLst/>
                <a:uLnTx/>
                <a:uFillTx/>
                <a:latin typeface="Arial"/>
                <a:cs typeface="Arial"/>
                <a:sym typeface="Arial"/>
              </a:rPr>
            </a:br>
            <a:r>
              <a:rPr kumimoji="0" sz="1067" b="0" i="0" u="none" strike="noStrike" kern="0" cap="none" spc="0" normalizeH="0" baseline="0" noProof="0" dirty="0">
                <a:ln>
                  <a:noFill/>
                </a:ln>
                <a:solidFill>
                  <a:srgbClr val="FFFFFF"/>
                </a:solidFill>
                <a:effectLst/>
                <a:uLnTx/>
                <a:uFillTx/>
                <a:latin typeface="Arial"/>
                <a:cs typeface="Arial"/>
                <a:sym typeface="Arial"/>
              </a:rPr>
              <a:t>(enter working relationship)</a:t>
            </a:r>
          </a:p>
        </p:txBody>
      </p:sp>
      <p:sp>
        <p:nvSpPr>
          <p:cNvPr id="11" name="Shape 69"/>
          <p:cNvSpPr>
            <a:spLocks noGrp="1"/>
          </p:cNvSpPr>
          <p:nvPr>
            <p:ph type="pic" sz="quarter" idx="13"/>
          </p:nvPr>
        </p:nvSpPr>
        <p:spPr>
          <a:xfrm>
            <a:off x="2969561" y="272735"/>
            <a:ext cx="1568168" cy="360000"/>
          </a:xfrm>
          <a:prstGeom prst="rect">
            <a:avLst/>
          </a:prstGeom>
          <a:noFill/>
          <a:ln>
            <a:noFill/>
          </a:ln>
        </p:spPr>
        <p:txBody>
          <a:bodyPr wrap="square" lIns="68579" tIns="34289" rIns="68579" bIns="34289" anchor="t">
            <a:noAutofit/>
          </a:bodyPr>
          <a:lstStyle>
            <a:lvl1pPr marL="0" indent="0">
              <a:buNone/>
              <a:defRPr sz="1067">
                <a:latin typeface="+mn-lt"/>
              </a:defRPr>
            </a:lvl1pPr>
          </a:lstStyle>
          <a:p>
            <a:r>
              <a:rPr lang="en-US" dirty="0"/>
              <a:t>Click icon to add picture</a:t>
            </a:r>
            <a:endParaRPr lang="en-GB" dirty="0"/>
          </a:p>
        </p:txBody>
      </p:sp>
      <p:sp>
        <p:nvSpPr>
          <p:cNvPr id="14" name="Shape 70"/>
          <p:cNvSpPr>
            <a:spLocks noGrp="1"/>
          </p:cNvSpPr>
          <p:nvPr>
            <p:ph type="pic" sz="quarter" idx="14"/>
          </p:nvPr>
        </p:nvSpPr>
        <p:spPr>
          <a:xfrm>
            <a:off x="4770581" y="272735"/>
            <a:ext cx="1568169" cy="360000"/>
          </a:xfrm>
          <a:prstGeom prst="rect">
            <a:avLst/>
          </a:prstGeom>
          <a:noFill/>
          <a:ln>
            <a:noFill/>
          </a:ln>
        </p:spPr>
        <p:txBody>
          <a:bodyPr lIns="68579" tIns="34289" rIns="68579" bIns="34289" anchor="t">
            <a:noAutofit/>
          </a:bodyPr>
          <a:lstStyle>
            <a:lvl1pPr marL="0" indent="0">
              <a:buNone/>
              <a:defRPr sz="1067"/>
            </a:lvl1pPr>
          </a:lstStyle>
          <a:p>
            <a:r>
              <a:rPr lang="en-US"/>
              <a:t>Click icon to add picture</a:t>
            </a:r>
            <a:endParaRPr dirty="0"/>
          </a:p>
        </p:txBody>
      </p:sp>
      <p:sp>
        <p:nvSpPr>
          <p:cNvPr id="15" name="Shape 71"/>
          <p:cNvSpPr>
            <a:spLocks noGrp="1"/>
          </p:cNvSpPr>
          <p:nvPr>
            <p:ph type="pic" sz="quarter" idx="15"/>
          </p:nvPr>
        </p:nvSpPr>
        <p:spPr>
          <a:xfrm>
            <a:off x="6570805" y="272735"/>
            <a:ext cx="1568169" cy="360000"/>
          </a:xfrm>
          <a:prstGeom prst="rect">
            <a:avLst/>
          </a:prstGeom>
          <a:noFill/>
          <a:ln>
            <a:noFill/>
          </a:ln>
        </p:spPr>
        <p:txBody>
          <a:bodyPr lIns="68579" tIns="34289" rIns="68579" bIns="34289" anchor="t">
            <a:noAutofit/>
          </a:bodyPr>
          <a:lstStyle>
            <a:lvl1pPr marL="0" indent="0">
              <a:buNone/>
              <a:defRPr sz="1067"/>
            </a:lvl1pPr>
          </a:lstStyle>
          <a:p>
            <a:r>
              <a:rPr lang="en-US"/>
              <a:t>Click icon to add picture</a:t>
            </a:r>
            <a:endParaRPr dirty="0"/>
          </a:p>
        </p:txBody>
      </p:sp>
      <p:sp>
        <p:nvSpPr>
          <p:cNvPr id="16" name="Shape 64"/>
          <p:cNvSpPr/>
          <p:nvPr userDrawn="1"/>
        </p:nvSpPr>
        <p:spPr>
          <a:xfrm flipV="1">
            <a:off x="4654551" y="180000"/>
            <a:ext cx="0" cy="540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35719" tIns="35719" rIns="35719" bIns="35719" anchor="ctr"/>
          <a:lstStyle/>
          <a:p>
            <a:pPr marL="0" marR="0" lvl="0" indent="0" algn="ctr" defTabSz="292093" rtl="0" eaLnBrk="1" fontAlgn="auto" latinLnBrk="0" hangingPunct="0">
              <a:lnSpc>
                <a:spcPct val="100000"/>
              </a:lnSpc>
              <a:spcBef>
                <a:spcPts val="0"/>
              </a:spcBef>
              <a:spcAft>
                <a:spcPts val="0"/>
              </a:spcAft>
              <a:buClrTx/>
              <a:buSzTx/>
              <a:buFontTx/>
              <a:buNone/>
              <a:tabLst/>
              <a:defRPr sz="3200"/>
            </a:pPr>
            <a:endParaRPr kumimoji="0" sz="1600" b="0" i="0" u="none" strike="noStrike" kern="0" cap="none" spc="0" normalizeH="0" baseline="0" noProof="0" dirty="0">
              <a:ln>
                <a:noFill/>
              </a:ln>
              <a:solidFill>
                <a:srgbClr val="2A2A2A"/>
              </a:solidFill>
              <a:effectLst/>
              <a:uLnTx/>
              <a:uFillTx/>
              <a:latin typeface="Arial"/>
              <a:sym typeface="Helvetica Light"/>
            </a:endParaRPr>
          </a:p>
        </p:txBody>
      </p:sp>
      <p:sp>
        <p:nvSpPr>
          <p:cNvPr id="17" name="Shape 64"/>
          <p:cNvSpPr/>
          <p:nvPr userDrawn="1"/>
        </p:nvSpPr>
        <p:spPr>
          <a:xfrm flipV="1">
            <a:off x="6456363" y="180000"/>
            <a:ext cx="0" cy="540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35719" tIns="35719" rIns="35719" bIns="35719" anchor="ctr"/>
          <a:lstStyle/>
          <a:p>
            <a:pPr marL="0" marR="0" lvl="0" indent="0" algn="ctr" defTabSz="292093" rtl="0" eaLnBrk="1" fontAlgn="auto" latinLnBrk="0" hangingPunct="0">
              <a:lnSpc>
                <a:spcPct val="100000"/>
              </a:lnSpc>
              <a:spcBef>
                <a:spcPts val="0"/>
              </a:spcBef>
              <a:spcAft>
                <a:spcPts val="0"/>
              </a:spcAft>
              <a:buClrTx/>
              <a:buSzTx/>
              <a:buFontTx/>
              <a:buNone/>
              <a:tabLst/>
              <a:defRPr sz="3200"/>
            </a:pPr>
            <a:endParaRPr kumimoji="0" sz="1600" b="0" i="0" u="none" strike="noStrike" kern="0" cap="none" spc="0" normalizeH="0" baseline="0" noProof="0" dirty="0">
              <a:ln>
                <a:noFill/>
              </a:ln>
              <a:solidFill>
                <a:srgbClr val="2A2A2A"/>
              </a:solidFill>
              <a:effectLst/>
              <a:uLnTx/>
              <a:uFillTx/>
              <a:latin typeface="Arial"/>
              <a:sym typeface="Helvetica Light"/>
            </a:endParaRPr>
          </a:p>
        </p:txBody>
      </p:sp>
      <p:sp>
        <p:nvSpPr>
          <p:cNvPr id="18" name="Shape 64"/>
          <p:cNvSpPr/>
          <p:nvPr userDrawn="1"/>
        </p:nvSpPr>
        <p:spPr>
          <a:xfrm flipV="1">
            <a:off x="8256588" y="180000"/>
            <a:ext cx="0" cy="540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35719" tIns="35719" rIns="35719" bIns="35719" anchor="ctr"/>
          <a:lstStyle/>
          <a:p>
            <a:pPr marL="0" marR="0" lvl="0" indent="0" algn="ctr" defTabSz="292093" rtl="0" eaLnBrk="1" fontAlgn="auto" latinLnBrk="0" hangingPunct="0">
              <a:lnSpc>
                <a:spcPct val="100000"/>
              </a:lnSpc>
              <a:spcBef>
                <a:spcPts val="0"/>
              </a:spcBef>
              <a:spcAft>
                <a:spcPts val="0"/>
              </a:spcAft>
              <a:buClrTx/>
              <a:buSzTx/>
              <a:buFontTx/>
              <a:buNone/>
              <a:tabLst/>
              <a:defRPr sz="3200"/>
            </a:pPr>
            <a:endParaRPr kumimoji="0" sz="1600" b="0" i="0" u="none" strike="noStrike" kern="0" cap="none" spc="0" normalizeH="0" baseline="0" noProof="0" dirty="0">
              <a:ln>
                <a:noFill/>
              </a:ln>
              <a:solidFill>
                <a:srgbClr val="2A2A2A"/>
              </a:solidFill>
              <a:effectLst/>
              <a:uLnTx/>
              <a:uFillTx/>
              <a:latin typeface="Arial"/>
              <a:sym typeface="Helvetica Light"/>
            </a:endParaRPr>
          </a:p>
        </p:txBody>
      </p:sp>
      <p:sp>
        <p:nvSpPr>
          <p:cNvPr id="19" name="Shape 71"/>
          <p:cNvSpPr>
            <a:spLocks noGrp="1"/>
          </p:cNvSpPr>
          <p:nvPr>
            <p:ph type="pic" sz="quarter" idx="17"/>
          </p:nvPr>
        </p:nvSpPr>
        <p:spPr>
          <a:xfrm>
            <a:off x="8364937" y="272735"/>
            <a:ext cx="1568169" cy="360000"/>
          </a:xfrm>
          <a:prstGeom prst="rect">
            <a:avLst/>
          </a:prstGeom>
          <a:noFill/>
          <a:ln>
            <a:noFill/>
          </a:ln>
        </p:spPr>
        <p:txBody>
          <a:bodyPr lIns="68579" tIns="34289" rIns="68579" bIns="34289" anchor="t">
            <a:noAutofit/>
          </a:bodyPr>
          <a:lstStyle>
            <a:lvl1pPr marL="0" indent="0">
              <a:buNone/>
              <a:defRPr sz="1067"/>
            </a:lvl1pPr>
          </a:lstStyle>
          <a:p>
            <a:r>
              <a:rPr lang="en-US"/>
              <a:t>Click icon to add picture</a:t>
            </a:r>
            <a:endParaRPr dirty="0"/>
          </a:p>
        </p:txBody>
      </p:sp>
      <p:pic>
        <p:nvPicPr>
          <p:cNvPr id="23" name="MO_MASTER_for_dark_backg_RBG.png"/>
          <p:cNvPicPr>
            <a:picLocks noChangeAspect="1"/>
          </p:cNvPicPr>
          <p:nvPr userDrawn="1"/>
        </p:nvPicPr>
        <p:blipFill>
          <a:blip r:embed="rId3" cstate="print"/>
          <a:stretch>
            <a:fillRect/>
          </a:stretch>
        </p:blipFill>
        <p:spPr>
          <a:xfrm>
            <a:off x="89743" y="54000"/>
            <a:ext cx="2405040" cy="754200"/>
          </a:xfrm>
          <a:prstGeom prst="rect">
            <a:avLst/>
          </a:prstGeom>
          <a:ln w="12700">
            <a:miter lim="400000"/>
          </a:ln>
        </p:spPr>
      </p:pic>
      <p:sp>
        <p:nvSpPr>
          <p:cNvPr id="20" name="Title 2"/>
          <p:cNvSpPr>
            <a:spLocks noGrp="1"/>
          </p:cNvSpPr>
          <p:nvPr>
            <p:ph type="title" hasCustomPrompt="1"/>
          </p:nvPr>
        </p:nvSpPr>
        <p:spPr>
          <a:xfrm>
            <a:off x="263525" y="1386377"/>
            <a:ext cx="11250000" cy="830997"/>
          </a:xfrm>
        </p:spPr>
        <p:txBody>
          <a:bodyPr/>
          <a:lstStyle>
            <a:lvl1pPr>
              <a:defRPr/>
            </a:lvl1pPr>
          </a:lstStyle>
          <a:p>
            <a:r>
              <a:rPr lang="en-US" dirty="0"/>
              <a:t>Presentation title</a:t>
            </a:r>
            <a:endParaRPr lang="en-GB" dirty="0"/>
          </a:p>
        </p:txBody>
      </p:sp>
      <p:sp>
        <p:nvSpPr>
          <p:cNvPr id="24" name="Text Placeholder 22"/>
          <p:cNvSpPr>
            <a:spLocks noGrp="1"/>
          </p:cNvSpPr>
          <p:nvPr>
            <p:ph type="body" sz="quarter" idx="11" hasCustomPrompt="1"/>
          </p:nvPr>
        </p:nvSpPr>
        <p:spPr>
          <a:xfrm>
            <a:off x="278605" y="2348707"/>
            <a:ext cx="11234920" cy="815608"/>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1782984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 dark / green / dark">
    <p:spTree>
      <p:nvGrpSpPr>
        <p:cNvPr id="1" name=""/>
        <p:cNvGrpSpPr/>
        <p:nvPr/>
      </p:nvGrpSpPr>
      <p:grpSpPr>
        <a:xfrm>
          <a:off x="0" y="0"/>
          <a:ext cx="0" cy="0"/>
          <a:chOff x="0" y="0"/>
          <a:chExt cx="0" cy="0"/>
        </a:xfrm>
      </p:grpSpPr>
      <p:sp>
        <p:nvSpPr>
          <p:cNvPr id="7" name="Shape 48"/>
          <p:cNvSpPr/>
          <p:nvPr userDrawn="1"/>
        </p:nvSpPr>
        <p:spPr>
          <a:xfrm>
            <a:off x="-2" y="-8012"/>
            <a:ext cx="12192003" cy="916856"/>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35719" tIns="35719" rIns="35719" bIns="35719" anchor="ctr"/>
          <a:lstStyle>
            <a:lvl1pPr>
              <a:defRPr sz="3200">
                <a:solidFill>
                  <a:srgbClr val="FFFFFF"/>
                </a:solidFill>
              </a:defRPr>
            </a:lvl1pPr>
          </a:lstStyle>
          <a:p>
            <a:pPr marL="0" marR="0" lvl="0" indent="0" algn="ctr" defTabSz="292093" rtl="0" eaLnBrk="1" fontAlgn="auto" latinLnBrk="0" hangingPunct="0">
              <a:lnSpc>
                <a:spcPct val="100000"/>
              </a:lnSpc>
              <a:spcBef>
                <a:spcPts val="0"/>
              </a:spcBef>
              <a:spcAft>
                <a:spcPts val="0"/>
              </a:spcAft>
              <a:buClrTx/>
              <a:buSzTx/>
              <a:buFontTx/>
              <a:buNone/>
              <a:tabLst/>
              <a:defRPr/>
            </a:pPr>
            <a:r>
              <a:rPr kumimoji="0" sz="1600" b="0" i="0" u="none" strike="noStrike" kern="0" cap="none" spc="0" normalizeH="0" baseline="0" noProof="0" dirty="0">
                <a:ln>
                  <a:noFill/>
                </a:ln>
                <a:solidFill>
                  <a:srgbClr val="FFFFFF"/>
                </a:solidFill>
                <a:effectLst/>
                <a:uLnTx/>
                <a:uFillTx/>
                <a:latin typeface="Arial"/>
                <a:sym typeface="Helvetica Light"/>
              </a:rPr>
              <a:t>  </a:t>
            </a:r>
          </a:p>
        </p:txBody>
      </p:sp>
      <p:pic>
        <p:nvPicPr>
          <p:cNvPr id="14" name="MO_MASTER_for_dark_backg_RBG.png"/>
          <p:cNvPicPr>
            <a:picLocks noChangeAspect="1"/>
          </p:cNvPicPr>
          <p:nvPr userDrawn="1"/>
        </p:nvPicPr>
        <p:blipFill>
          <a:blip r:embed="rId3" cstate="print"/>
          <a:stretch>
            <a:fillRect/>
          </a:stretch>
        </p:blipFill>
        <p:spPr>
          <a:xfrm>
            <a:off x="11087" y="-50535"/>
            <a:ext cx="2405040" cy="754200"/>
          </a:xfrm>
          <a:prstGeom prst="rect">
            <a:avLst/>
          </a:prstGeom>
          <a:ln w="12700">
            <a:miter lim="400000"/>
          </a:ln>
        </p:spPr>
      </p:pic>
      <p:sp>
        <p:nvSpPr>
          <p:cNvPr id="10" name="Rectangle 9"/>
          <p:cNvSpPr/>
          <p:nvPr userDrawn="1"/>
        </p:nvSpPr>
        <p:spPr>
          <a:xfrm>
            <a:off x="0" y="724636"/>
            <a:ext cx="12192000" cy="461665"/>
          </a:xfrm>
          <a:prstGeom prst="rect">
            <a:avLst/>
          </a:prstGeom>
          <a:solidFill>
            <a:schemeClr val="accent1"/>
          </a:solidFill>
        </p:spPr>
        <p:txBody>
          <a:bodyPr wrap="square">
            <a:spAutoFit/>
          </a:bodyPr>
          <a:lstStyle/>
          <a:p>
            <a:pPr algn="ctr"/>
            <a:endParaRPr lang="en-GB" sz="2400" b="1" spc="200" dirty="0">
              <a:ln w="11430"/>
              <a:effectLst>
                <a:outerShdw blurRad="25400" algn="tl" rotWithShape="0">
                  <a:srgbClr val="000000">
                    <a:alpha val="43000"/>
                  </a:srgbClr>
                </a:outerShdw>
              </a:effectLst>
              <a:latin typeface="Calibri" panose="020F0502020204030204" pitchFamily="34" charset="0"/>
            </a:endParaRPr>
          </a:p>
        </p:txBody>
      </p:sp>
      <p:sp>
        <p:nvSpPr>
          <p:cNvPr id="12" name="Footer Placeholder 1"/>
          <p:cNvSpPr>
            <a:spLocks noGrp="1"/>
          </p:cNvSpPr>
          <p:nvPr>
            <p:ph type="ftr" sz="quarter" idx="10"/>
          </p:nvPr>
        </p:nvSpPr>
        <p:spPr>
          <a:xfrm>
            <a:off x="0" y="6630126"/>
            <a:ext cx="12192000" cy="227876"/>
          </a:xfrm>
          <a:solidFill>
            <a:schemeClr val="tx1"/>
          </a:solidFill>
        </p:spPr>
        <p:txBody>
          <a:bodyPr/>
          <a:lstStyle>
            <a:lvl1pPr>
              <a:defRPr>
                <a:solidFill>
                  <a:schemeClr val="bg2"/>
                </a:solidFill>
              </a:defRPr>
            </a:lvl1pPr>
          </a:lstStyle>
          <a:p>
            <a:r>
              <a:rPr lang="en-GB" kern="0" dirty="0">
                <a:latin typeface="Calibri" panose="020F0502020204030204" pitchFamily="34" charset="0"/>
                <a:sym typeface="Helvetica Light"/>
              </a:rPr>
              <a:t>www.metoffice.gov.uk																									                       © Crown Copyright 2017, Met Office</a:t>
            </a:r>
          </a:p>
        </p:txBody>
      </p:sp>
      <p:sp>
        <p:nvSpPr>
          <p:cNvPr id="13" name="Title 2"/>
          <p:cNvSpPr>
            <a:spLocks noGrp="1"/>
          </p:cNvSpPr>
          <p:nvPr>
            <p:ph type="title" hasCustomPrompt="1"/>
          </p:nvPr>
        </p:nvSpPr>
        <p:spPr>
          <a:xfrm>
            <a:off x="1" y="56092"/>
            <a:ext cx="12102257" cy="561692"/>
          </a:xfrm>
        </p:spPr>
        <p:txBody>
          <a:bodyPr/>
          <a:lstStyle>
            <a:lvl1pPr algn="ctr">
              <a:defRPr sz="3200" b="1">
                <a:solidFill>
                  <a:schemeClr val="bg2"/>
                </a:solidFill>
                <a:effectLst>
                  <a:outerShdw blurRad="38100" dist="38100" dir="2700000" algn="tl">
                    <a:srgbClr val="000000">
                      <a:alpha val="43137"/>
                    </a:srgbClr>
                  </a:outerShdw>
                </a:effectLst>
                <a:latin typeface="Calibri" panose="020F0502020204030204" pitchFamily="34" charset="0"/>
              </a:defRPr>
            </a:lvl1pPr>
          </a:lstStyle>
          <a:p>
            <a:r>
              <a:rPr lang="en-US" dirty="0"/>
              <a:t>Slide title</a:t>
            </a:r>
            <a:endParaRPr lang="en-GB" dirty="0"/>
          </a:p>
        </p:txBody>
      </p:sp>
      <p:sp>
        <p:nvSpPr>
          <p:cNvPr id="18" name="Text Placeholder 22"/>
          <p:cNvSpPr>
            <a:spLocks noGrp="1"/>
          </p:cNvSpPr>
          <p:nvPr>
            <p:ph type="body" sz="quarter" idx="11" hasCustomPrompt="1"/>
          </p:nvPr>
        </p:nvSpPr>
        <p:spPr>
          <a:xfrm>
            <a:off x="-2" y="743685"/>
            <a:ext cx="12192001" cy="474704"/>
          </a:xfrm>
          <a:prstGeom prst="rect">
            <a:avLst/>
          </a:prstGeom>
        </p:spPr>
        <p:txBody>
          <a:bodyPr/>
          <a:lstStyle>
            <a:lvl1pPr algn="ctr">
              <a:defRPr sz="2400" b="1">
                <a:solidFill>
                  <a:schemeClr val="tx1"/>
                </a:solidFill>
                <a:effectLst>
                  <a:outerShdw blurRad="38100" dist="38100" dir="2700000" algn="tl">
                    <a:srgbClr val="000000">
                      <a:alpha val="43137"/>
                    </a:srgbClr>
                  </a:outerShdw>
                </a:effectLst>
                <a:latin typeface="Calibri" panose="020F0502020204030204" pitchFamily="34" charset="0"/>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Slide sub-title</a:t>
            </a:r>
            <a:endParaRPr lang="en-GB" dirty="0"/>
          </a:p>
        </p:txBody>
      </p:sp>
    </p:spTree>
    <p:extLst>
      <p:ext uri="{BB962C8B-B14F-4D97-AF65-F5344CB8AC3E}">
        <p14:creationId xmlns:p14="http://schemas.microsoft.com/office/powerpoint/2010/main" val="4048692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ntent - dark / Blue / dark">
    <p:spTree>
      <p:nvGrpSpPr>
        <p:cNvPr id="1" name=""/>
        <p:cNvGrpSpPr/>
        <p:nvPr/>
      </p:nvGrpSpPr>
      <p:grpSpPr>
        <a:xfrm>
          <a:off x="0" y="0"/>
          <a:ext cx="0" cy="0"/>
          <a:chOff x="0" y="0"/>
          <a:chExt cx="0" cy="0"/>
        </a:xfrm>
      </p:grpSpPr>
      <p:sp>
        <p:nvSpPr>
          <p:cNvPr id="7" name="Shape 48"/>
          <p:cNvSpPr/>
          <p:nvPr userDrawn="1"/>
        </p:nvSpPr>
        <p:spPr>
          <a:xfrm>
            <a:off x="-2" y="-8012"/>
            <a:ext cx="12192003" cy="916856"/>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35719" tIns="35719" rIns="35719" bIns="35719" anchor="ctr"/>
          <a:lstStyle>
            <a:lvl1pPr>
              <a:defRPr sz="3200">
                <a:solidFill>
                  <a:srgbClr val="FFFFFF"/>
                </a:solidFill>
              </a:defRPr>
            </a:lvl1pPr>
          </a:lstStyle>
          <a:p>
            <a:pPr marL="0" marR="0" lvl="0" indent="0" algn="ctr" defTabSz="292093" rtl="0" eaLnBrk="1" fontAlgn="auto" latinLnBrk="0" hangingPunct="0">
              <a:lnSpc>
                <a:spcPct val="100000"/>
              </a:lnSpc>
              <a:spcBef>
                <a:spcPts val="0"/>
              </a:spcBef>
              <a:spcAft>
                <a:spcPts val="0"/>
              </a:spcAft>
              <a:buClrTx/>
              <a:buSzTx/>
              <a:buFontTx/>
              <a:buNone/>
              <a:tabLst/>
              <a:defRPr/>
            </a:pPr>
            <a:r>
              <a:rPr kumimoji="0" sz="1600" b="0" i="0" u="none" strike="noStrike" kern="0" cap="none" spc="0" normalizeH="0" baseline="0" noProof="0" dirty="0">
                <a:ln>
                  <a:noFill/>
                </a:ln>
                <a:solidFill>
                  <a:srgbClr val="FFFFFF"/>
                </a:solidFill>
                <a:effectLst/>
                <a:uLnTx/>
                <a:uFillTx/>
                <a:latin typeface="Arial"/>
                <a:sym typeface="Helvetica Light"/>
              </a:rPr>
              <a:t>  </a:t>
            </a:r>
          </a:p>
        </p:txBody>
      </p:sp>
      <p:pic>
        <p:nvPicPr>
          <p:cNvPr id="14" name="MO_MASTER_for_dark_backg_RBG.png"/>
          <p:cNvPicPr>
            <a:picLocks noChangeAspect="1"/>
          </p:cNvPicPr>
          <p:nvPr userDrawn="1"/>
        </p:nvPicPr>
        <p:blipFill>
          <a:blip r:embed="rId3" cstate="print"/>
          <a:stretch>
            <a:fillRect/>
          </a:stretch>
        </p:blipFill>
        <p:spPr>
          <a:xfrm>
            <a:off x="11087" y="-50535"/>
            <a:ext cx="2405040" cy="754200"/>
          </a:xfrm>
          <a:prstGeom prst="rect">
            <a:avLst/>
          </a:prstGeom>
          <a:ln w="12700">
            <a:miter lim="400000"/>
          </a:ln>
        </p:spPr>
      </p:pic>
      <p:sp>
        <p:nvSpPr>
          <p:cNvPr id="10" name="Rectangle 9"/>
          <p:cNvSpPr/>
          <p:nvPr userDrawn="1"/>
        </p:nvSpPr>
        <p:spPr>
          <a:xfrm>
            <a:off x="0" y="724636"/>
            <a:ext cx="12192000" cy="461665"/>
          </a:xfrm>
          <a:prstGeom prst="rect">
            <a:avLst/>
          </a:prstGeom>
          <a:solidFill>
            <a:schemeClr val="accent2"/>
          </a:solidFill>
        </p:spPr>
        <p:txBody>
          <a:bodyPr wrap="square">
            <a:spAutoFit/>
          </a:bodyPr>
          <a:lstStyle/>
          <a:p>
            <a:pPr algn="ctr"/>
            <a:endParaRPr lang="en-GB" sz="2400" b="1" spc="200" dirty="0">
              <a:ln w="11430"/>
              <a:effectLst>
                <a:outerShdw blurRad="25400" algn="tl" rotWithShape="0">
                  <a:srgbClr val="000000">
                    <a:alpha val="43000"/>
                  </a:srgbClr>
                </a:outerShdw>
              </a:effectLst>
              <a:latin typeface="Calibri" panose="020F0502020204030204" pitchFamily="34" charset="0"/>
            </a:endParaRPr>
          </a:p>
        </p:txBody>
      </p:sp>
      <p:sp>
        <p:nvSpPr>
          <p:cNvPr id="12" name="Footer Placeholder 1"/>
          <p:cNvSpPr>
            <a:spLocks noGrp="1"/>
          </p:cNvSpPr>
          <p:nvPr>
            <p:ph type="ftr" sz="quarter" idx="10"/>
          </p:nvPr>
        </p:nvSpPr>
        <p:spPr>
          <a:xfrm>
            <a:off x="0" y="6630126"/>
            <a:ext cx="12192000" cy="227876"/>
          </a:xfrm>
          <a:solidFill>
            <a:schemeClr val="tx1"/>
          </a:solidFill>
        </p:spPr>
        <p:txBody>
          <a:bodyPr/>
          <a:lstStyle>
            <a:lvl1pPr>
              <a:defRPr>
                <a:solidFill>
                  <a:schemeClr val="bg2"/>
                </a:solidFill>
              </a:defRPr>
            </a:lvl1pPr>
          </a:lstStyle>
          <a:p>
            <a:r>
              <a:rPr lang="en-GB" kern="0" dirty="0">
                <a:latin typeface="Calibri" panose="020F0502020204030204" pitchFamily="34" charset="0"/>
                <a:sym typeface="Helvetica Light"/>
              </a:rPr>
              <a:t>www.metoffice.gov.uk																									                       © Crown Copyright 2017, Met Office</a:t>
            </a:r>
          </a:p>
        </p:txBody>
      </p:sp>
      <p:sp>
        <p:nvSpPr>
          <p:cNvPr id="13" name="Title 2"/>
          <p:cNvSpPr>
            <a:spLocks noGrp="1"/>
          </p:cNvSpPr>
          <p:nvPr>
            <p:ph type="title" hasCustomPrompt="1"/>
          </p:nvPr>
        </p:nvSpPr>
        <p:spPr>
          <a:xfrm>
            <a:off x="2228435" y="56092"/>
            <a:ext cx="8507507" cy="561692"/>
          </a:xfrm>
        </p:spPr>
        <p:txBody>
          <a:bodyPr/>
          <a:lstStyle>
            <a:lvl1pPr algn="ctr">
              <a:defRPr sz="3200" b="1">
                <a:solidFill>
                  <a:schemeClr val="bg2"/>
                </a:solidFill>
                <a:effectLst>
                  <a:outerShdw blurRad="38100" dist="38100" dir="2700000" algn="tl">
                    <a:srgbClr val="000000">
                      <a:alpha val="43137"/>
                    </a:srgbClr>
                  </a:outerShdw>
                </a:effectLst>
                <a:latin typeface="Calibri" panose="020F0502020204030204" pitchFamily="34" charset="0"/>
              </a:defRPr>
            </a:lvl1pPr>
          </a:lstStyle>
          <a:p>
            <a:r>
              <a:rPr lang="en-US" dirty="0"/>
              <a:t>Slide title</a:t>
            </a:r>
            <a:endParaRPr lang="en-GB" dirty="0"/>
          </a:p>
        </p:txBody>
      </p:sp>
      <p:sp>
        <p:nvSpPr>
          <p:cNvPr id="18" name="Text Placeholder 22"/>
          <p:cNvSpPr>
            <a:spLocks noGrp="1"/>
          </p:cNvSpPr>
          <p:nvPr>
            <p:ph type="body" sz="quarter" idx="11" hasCustomPrompt="1"/>
          </p:nvPr>
        </p:nvSpPr>
        <p:spPr>
          <a:xfrm>
            <a:off x="-2" y="743685"/>
            <a:ext cx="12192001" cy="474704"/>
          </a:xfrm>
          <a:prstGeom prst="rect">
            <a:avLst/>
          </a:prstGeom>
        </p:spPr>
        <p:txBody>
          <a:bodyPr/>
          <a:lstStyle>
            <a:lvl1pPr algn="ctr">
              <a:defRPr sz="2400" b="1">
                <a:solidFill>
                  <a:schemeClr val="tx1"/>
                </a:solidFill>
                <a:effectLst>
                  <a:outerShdw blurRad="38100" dist="38100" dir="2700000" algn="tl">
                    <a:srgbClr val="000000">
                      <a:alpha val="43137"/>
                    </a:srgbClr>
                  </a:outerShdw>
                </a:effectLst>
                <a:latin typeface="Calibri" panose="020F0502020204030204" pitchFamily="34" charset="0"/>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Slide sub-title</a:t>
            </a:r>
            <a:endParaRPr lang="en-GB" dirty="0"/>
          </a:p>
        </p:txBody>
      </p:sp>
      <p:grpSp>
        <p:nvGrpSpPr>
          <p:cNvPr id="8" name="Group 7"/>
          <p:cNvGrpSpPr>
            <a:grpSpLocks noChangeAspect="1"/>
          </p:cNvGrpSpPr>
          <p:nvPr userDrawn="1"/>
        </p:nvGrpSpPr>
        <p:grpSpPr>
          <a:xfrm>
            <a:off x="10823734" y="150230"/>
            <a:ext cx="1124434" cy="368763"/>
            <a:chOff x="2321169" y="2145324"/>
            <a:chExt cx="2078917" cy="681790"/>
          </a:xfrm>
        </p:grpSpPr>
        <p:sp>
          <p:nvSpPr>
            <p:cNvPr id="9" name="Rectangle 8"/>
            <p:cNvSpPr/>
            <p:nvPr userDrawn="1"/>
          </p:nvSpPr>
          <p:spPr>
            <a:xfrm>
              <a:off x="2321170" y="2145324"/>
              <a:ext cx="2078916" cy="681790"/>
            </a:xfrm>
            <a:prstGeom prst="rect">
              <a:avLst/>
            </a:prstGeom>
            <a:solidFill>
              <a:schemeClr val="accent5"/>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11" name="Picture 10"/>
            <p:cNvPicPr>
              <a:picLocks noChangeAspect="1"/>
            </p:cNvPicPr>
            <p:nvPr userDrawn="1"/>
          </p:nvPicPr>
          <p:blipFill>
            <a:blip r:embed="rId4"/>
            <a:stretch>
              <a:fillRect/>
            </a:stretch>
          </p:blipFill>
          <p:spPr>
            <a:xfrm>
              <a:off x="2321169" y="2150398"/>
              <a:ext cx="2078916" cy="676715"/>
            </a:xfrm>
            <a:prstGeom prst="rect">
              <a:avLst/>
            </a:prstGeom>
          </p:spPr>
        </p:pic>
      </p:grpSp>
      <p:sp>
        <p:nvSpPr>
          <p:cNvPr id="15" name="Shape 64"/>
          <p:cNvSpPr/>
          <p:nvPr userDrawn="1"/>
        </p:nvSpPr>
        <p:spPr>
          <a:xfrm flipV="1">
            <a:off x="10735943" y="129159"/>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6" name="Shape 64"/>
          <p:cNvSpPr/>
          <p:nvPr userDrawn="1"/>
        </p:nvSpPr>
        <p:spPr>
          <a:xfrm flipV="1">
            <a:off x="2228435" y="135508"/>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Tree>
    <p:extLst>
      <p:ext uri="{BB962C8B-B14F-4D97-AF65-F5344CB8AC3E}">
        <p14:creationId xmlns:p14="http://schemas.microsoft.com/office/powerpoint/2010/main" val="65691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3" name="MO_MASTER_black_mono_for_light_backg_RBG.png"/>
          <p:cNvPicPr>
            <a:picLocks noChangeAspect="1"/>
          </p:cNvPicPr>
          <p:nvPr/>
        </p:nvPicPr>
        <p:blipFill>
          <a:blip r:embed="rId37" cstate="print"/>
          <a:stretch>
            <a:fillRect/>
          </a:stretch>
        </p:blipFill>
        <p:spPr>
          <a:xfrm>
            <a:off x="87553" y="53900"/>
            <a:ext cx="2407524" cy="754979"/>
          </a:xfrm>
          <a:prstGeom prst="rect">
            <a:avLst/>
          </a:prstGeom>
          <a:ln w="12700">
            <a:miter lim="400000"/>
          </a:ln>
        </p:spPr>
      </p:pic>
      <p:sp>
        <p:nvSpPr>
          <p:cNvPr id="4" name="Footer Placeholder 5"/>
          <p:cNvSpPr>
            <a:spLocks noGrp="1"/>
          </p:cNvSpPr>
          <p:nvPr>
            <p:ph type="ftr" sz="quarter" idx="3"/>
          </p:nvPr>
        </p:nvSpPr>
        <p:spPr>
          <a:xfrm>
            <a:off x="0" y="6309521"/>
            <a:ext cx="12192000" cy="548481"/>
          </a:xfrm>
          <a:prstGeom prst="rect">
            <a:avLst/>
          </a:prstGeom>
          <a:solidFill>
            <a:schemeClr val="bg1"/>
          </a:solidFill>
        </p:spPr>
        <p:txBody>
          <a:bodyPr vert="horz" lIns="252000" tIns="36000" rIns="68580" bIns="27000" rtlCol="0" anchor="ctr"/>
          <a:lstStyle>
            <a:lvl1pPr algn="l" defTabSz="292093" hangingPunct="0">
              <a:defRPr sz="1067">
                <a:solidFill>
                  <a:schemeClr val="tx1"/>
                </a:solidFill>
                <a:latin typeface="+mn-lt"/>
              </a:defRPr>
            </a:lvl1pPr>
          </a:lstStyle>
          <a:p>
            <a:r>
              <a:rPr lang="en-GB" kern="0" dirty="0">
                <a:solidFill>
                  <a:srgbClr val="2A2A2A"/>
                </a:solidFill>
                <a:sym typeface="Helvetica Light"/>
              </a:rPr>
              <a:t>www.metoffice.gov.uk																									             	       © Crown Copyright 2017, Met Office</a:t>
            </a:r>
          </a:p>
        </p:txBody>
      </p:sp>
      <p:sp>
        <p:nvSpPr>
          <p:cNvPr id="5" name="Title Placeholder 4"/>
          <p:cNvSpPr>
            <a:spLocks noGrp="1"/>
          </p:cNvSpPr>
          <p:nvPr>
            <p:ph type="title"/>
          </p:nvPr>
        </p:nvSpPr>
        <p:spPr>
          <a:xfrm>
            <a:off x="263525" y="1386377"/>
            <a:ext cx="11250000" cy="830997"/>
          </a:xfrm>
          <a:prstGeom prst="rect">
            <a:avLst/>
          </a:prstGeom>
        </p:spPr>
        <p:txBody>
          <a:bodyPr vert="horz" wrap="square" lIns="68580" tIns="34290" rIns="68580" bIns="34290" rtlCol="0" anchor="t" anchorCtr="0">
            <a:spAutoFit/>
          </a:bodyPr>
          <a:lstStyle/>
          <a:p>
            <a:r>
              <a:rPr lang="en-US"/>
              <a:t>Click to edit Master title style</a:t>
            </a:r>
            <a:endParaRPr lang="en-GB" dirty="0"/>
          </a:p>
        </p:txBody>
      </p:sp>
      <p:sp>
        <p:nvSpPr>
          <p:cNvPr id="2" name="Text Placeholder 1"/>
          <p:cNvSpPr>
            <a:spLocks noGrp="1"/>
          </p:cNvSpPr>
          <p:nvPr>
            <p:ph type="body" idx="1"/>
          </p:nvPr>
        </p:nvSpPr>
        <p:spPr>
          <a:xfrm>
            <a:off x="263526" y="2348708"/>
            <a:ext cx="5400676" cy="3605813"/>
          </a:xfrm>
          <a:prstGeom prst="rect">
            <a:avLst/>
          </a:prstGeom>
        </p:spPr>
        <p:txBody>
          <a:bodyPr vert="horz" lIns="68580" tIns="34290" rIns="68580" bIns="34290" rtlCol="0">
            <a:noAutofit/>
          </a:bodyPr>
          <a:lstStyle/>
          <a:p>
            <a:pPr lvl="0"/>
            <a:r>
              <a:rPr lang="en-US" dirty="0"/>
              <a:t>Edit Master text styles</a:t>
            </a:r>
          </a:p>
          <a:p>
            <a:pPr lvl="1"/>
            <a:r>
              <a:rPr lang="en-US" dirty="0"/>
              <a:t>Second level</a:t>
            </a:r>
          </a:p>
          <a:p>
            <a:pPr lvl="5"/>
            <a:r>
              <a:rPr lang="en-US" dirty="0"/>
              <a:t>Third level</a:t>
            </a:r>
          </a:p>
          <a:p>
            <a:pPr lvl="6"/>
            <a:r>
              <a:rPr lang="en-US" dirty="0"/>
              <a:t>Fourth level</a:t>
            </a:r>
          </a:p>
          <a:p>
            <a:pPr lvl="7"/>
            <a:r>
              <a:rPr lang="en-US" dirty="0"/>
              <a:t>Fifth level</a:t>
            </a:r>
            <a:endParaRPr lang="en-GB" dirty="0"/>
          </a:p>
        </p:txBody>
      </p:sp>
    </p:spTree>
    <p:extLst>
      <p:ext uri="{BB962C8B-B14F-4D97-AF65-F5344CB8AC3E}">
        <p14:creationId xmlns:p14="http://schemas.microsoft.com/office/powerpoint/2010/main" val="117099985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95"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6" r:id="rId3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marL="0" marR="0" indent="0" algn="l" defTabSz="292093" rtl="0" eaLnBrk="1" latinLnBrk="0" hangingPunct="1">
        <a:lnSpc>
          <a:spcPct val="100000"/>
        </a:lnSpc>
        <a:spcBef>
          <a:spcPts val="0"/>
        </a:spcBef>
        <a:spcAft>
          <a:spcPts val="0"/>
        </a:spcAft>
        <a:buClrTx/>
        <a:buSzTx/>
        <a:buFontTx/>
        <a:buNone/>
        <a:tabLst/>
        <a:defRPr sz="4800" b="0" i="0" u="none" strike="noStrike" cap="none" spc="0" baseline="0">
          <a:ln>
            <a:noFill/>
          </a:ln>
          <a:solidFill>
            <a:schemeClr val="tx1"/>
          </a:solidFill>
          <a:uFillTx/>
          <a:latin typeface="+mj-lt"/>
          <a:ea typeface="+mn-ea"/>
          <a:cs typeface="+mn-cs"/>
          <a:sym typeface="Helvetica Light"/>
        </a:defRPr>
      </a:lvl1pPr>
      <a:lvl2pPr marL="0" marR="0" indent="114297" algn="ctr" defTabSz="292093" rtl="0" eaLnBrk="1" latinLnBrk="0" hangingPunct="1">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2pPr>
      <a:lvl3pPr marL="0" marR="0" indent="228594" algn="ctr" defTabSz="292093" rtl="0" eaLnBrk="1" latinLnBrk="0" hangingPunct="1">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3pPr>
      <a:lvl4pPr marL="0" marR="0" indent="342891" algn="ctr" defTabSz="292093" rtl="0" eaLnBrk="1" latinLnBrk="0" hangingPunct="1">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4pPr>
      <a:lvl5pPr marL="0" marR="0" indent="457189" algn="ctr" defTabSz="292093" rtl="0" eaLnBrk="1" latinLnBrk="0" hangingPunct="1">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5pPr>
      <a:lvl6pPr marL="0" marR="0" indent="571486" algn="ctr" defTabSz="292093" rtl="0" eaLnBrk="1" latinLnBrk="0" hangingPunct="1">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6pPr>
      <a:lvl7pPr marL="0" marR="0" indent="685783" algn="ctr" defTabSz="292093" rtl="0" eaLnBrk="1" latinLnBrk="0" hangingPunct="1">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7pPr>
      <a:lvl8pPr marL="0" marR="0" indent="800080" algn="ctr" defTabSz="292093" rtl="0" eaLnBrk="1" latinLnBrk="0" hangingPunct="1">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8pPr>
      <a:lvl9pPr marL="0" marR="0" indent="914377" algn="ctr" defTabSz="292093" rtl="0" eaLnBrk="1" latinLnBrk="0" hangingPunct="1">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9pPr>
    </p:titleStyle>
    <p:bodyStyle>
      <a:lvl1pPr marL="0" marR="0" indent="0" algn="l" defTabSz="292093" rtl="0" eaLnBrk="1" latinLnBrk="0" hangingPunct="1">
        <a:lnSpc>
          <a:spcPct val="100000"/>
        </a:lnSpc>
        <a:spcBef>
          <a:spcPts val="1051"/>
        </a:spcBef>
        <a:spcAft>
          <a:spcPts val="0"/>
        </a:spcAft>
        <a:buClrTx/>
        <a:buSzPct val="75000"/>
        <a:buFontTx/>
        <a:buNone/>
        <a:tabLst/>
        <a:defRPr sz="2000" b="0" i="0" u="none" strike="noStrike" cap="none" spc="0" baseline="0">
          <a:ln>
            <a:noFill/>
          </a:ln>
          <a:solidFill>
            <a:schemeClr val="tx1"/>
          </a:solidFill>
          <a:uFillTx/>
          <a:latin typeface="+mj-lt"/>
          <a:ea typeface="+mn-ea"/>
          <a:cs typeface="+mn-cs"/>
          <a:sym typeface="Helvetica Light"/>
        </a:defRPr>
      </a:lvl1pPr>
      <a:lvl2pPr marL="239994" marR="0" indent="-239994" algn="l" defTabSz="292093" rtl="0" eaLnBrk="1" latinLnBrk="0" hangingPunct="1">
        <a:lnSpc>
          <a:spcPct val="100000"/>
        </a:lnSpc>
        <a:spcBef>
          <a:spcPts val="800"/>
        </a:spcBef>
        <a:spcAft>
          <a:spcPts val="800"/>
        </a:spcAft>
        <a:buClrTx/>
        <a:buSzPct val="75000"/>
        <a:buFont typeface="Arial" panose="020B0604020202020204" pitchFamily="34" charset="0"/>
        <a:buChar char="•"/>
        <a:tabLst/>
        <a:defRPr sz="2133" b="0" i="0" u="none" strike="noStrike" cap="none" spc="0" baseline="0">
          <a:ln>
            <a:noFill/>
          </a:ln>
          <a:solidFill>
            <a:schemeClr val="tx1"/>
          </a:solidFill>
          <a:uFillTx/>
          <a:latin typeface="+mn-lt"/>
          <a:ea typeface="+mn-ea"/>
          <a:cs typeface="+mn-cs"/>
          <a:sym typeface="Helvetica Light"/>
        </a:defRPr>
      </a:lvl2pPr>
      <a:lvl3pPr marL="380990" marR="0" indent="-380990" algn="l" defTabSz="292093" rtl="0" eaLnBrk="1" latinLnBrk="0" hangingPunct="1">
        <a:lnSpc>
          <a:spcPct val="100000"/>
        </a:lnSpc>
        <a:spcBef>
          <a:spcPts val="1051"/>
        </a:spcBef>
        <a:spcAft>
          <a:spcPts val="0"/>
        </a:spcAft>
        <a:buClrTx/>
        <a:buSzPct val="75000"/>
        <a:buFont typeface="Arial" panose="020B0604020202020204" pitchFamily="34" charset="0"/>
        <a:buChar char="•"/>
        <a:tabLst/>
        <a:defRPr sz="2000" b="0" i="0" u="none" strike="noStrike" cap="none" spc="0" baseline="0">
          <a:ln>
            <a:noFill/>
          </a:ln>
          <a:solidFill>
            <a:schemeClr val="tx1"/>
          </a:solidFill>
          <a:uFillTx/>
          <a:latin typeface="+mn-lt"/>
          <a:ea typeface="+mn-ea"/>
          <a:cs typeface="+mn-cs"/>
          <a:sym typeface="Helvetica Light"/>
        </a:defRPr>
      </a:lvl3pPr>
      <a:lvl4pPr marL="381890" marR="0" indent="-380990" algn="l" defTabSz="89998" rtl="0" eaLnBrk="1" latinLnBrk="0" hangingPunct="1">
        <a:lnSpc>
          <a:spcPct val="100000"/>
        </a:lnSpc>
        <a:spcBef>
          <a:spcPts val="1051"/>
        </a:spcBef>
        <a:spcAft>
          <a:spcPts val="0"/>
        </a:spcAft>
        <a:buClr>
          <a:schemeClr val="tx1"/>
        </a:buClr>
        <a:buSzPct val="75000"/>
        <a:buFont typeface="Arial" panose="020B0604020202020204" pitchFamily="34" charset="0"/>
        <a:buChar char="•"/>
        <a:tabLst>
          <a:tab pos="89998" algn="l"/>
        </a:tabLst>
        <a:defRPr sz="2000" b="0" i="0" u="none" strike="noStrike" cap="none" spc="0" baseline="0">
          <a:ln>
            <a:noFill/>
          </a:ln>
          <a:solidFill>
            <a:schemeClr val="tx1"/>
          </a:solidFill>
          <a:uFillTx/>
          <a:latin typeface="+mn-lt"/>
          <a:ea typeface="+mn-ea"/>
          <a:cs typeface="+mn-cs"/>
          <a:sym typeface="Helvetica Light"/>
        </a:defRPr>
      </a:lvl4pPr>
      <a:lvl5pPr marL="380990" marR="0" indent="-380990" algn="l" defTabSz="292093" rtl="0" eaLnBrk="1" latinLnBrk="0" hangingPunct="1">
        <a:lnSpc>
          <a:spcPct val="100000"/>
        </a:lnSpc>
        <a:spcBef>
          <a:spcPts val="2100"/>
        </a:spcBef>
        <a:spcAft>
          <a:spcPts val="0"/>
        </a:spcAft>
        <a:buClrTx/>
        <a:buSzPct val="75000"/>
        <a:buFont typeface="Arial" panose="020B0604020202020204" pitchFamily="34" charset="0"/>
        <a:buChar char="•"/>
        <a:tabLst/>
        <a:defRPr sz="2000" b="0" i="0" u="none" strike="noStrike" cap="none" spc="0" baseline="0">
          <a:ln>
            <a:noFill/>
          </a:ln>
          <a:solidFill>
            <a:schemeClr val="tx1"/>
          </a:solidFill>
          <a:uFillTx/>
          <a:latin typeface="+mn-lt"/>
          <a:ea typeface="+mn-ea"/>
          <a:cs typeface="+mn-cs"/>
          <a:sym typeface="Helvetica Light"/>
        </a:defRPr>
      </a:lvl5pPr>
      <a:lvl6pPr marL="719982" marR="0" indent="-239994" algn="l" defTabSz="292093" rtl="0" eaLnBrk="1" latinLnBrk="0" hangingPunct="1">
        <a:lnSpc>
          <a:spcPct val="100000"/>
        </a:lnSpc>
        <a:spcBef>
          <a:spcPts val="0"/>
        </a:spcBef>
        <a:spcAft>
          <a:spcPts val="0"/>
        </a:spcAft>
        <a:buClrTx/>
        <a:buSzPct val="75000"/>
        <a:buFontTx/>
        <a:buChar char="•"/>
        <a:tabLst/>
        <a:defRPr sz="2133" b="0" i="0" u="none" strike="noStrike" cap="none" spc="0" baseline="0">
          <a:ln>
            <a:noFill/>
          </a:ln>
          <a:solidFill>
            <a:srgbClr val="000000"/>
          </a:solidFill>
          <a:uFillTx/>
          <a:latin typeface="+mn-lt"/>
          <a:ea typeface="+mn-ea"/>
          <a:cs typeface="+mn-cs"/>
          <a:sym typeface="Helvetica Light"/>
        </a:defRPr>
      </a:lvl6pPr>
      <a:lvl7pPr marL="1199970" marR="0" indent="-239994" algn="l" defTabSz="292093" rtl="0" eaLnBrk="1" latinLnBrk="0" hangingPunct="1">
        <a:lnSpc>
          <a:spcPct val="100000"/>
        </a:lnSpc>
        <a:spcBef>
          <a:spcPts val="800"/>
        </a:spcBef>
        <a:spcAft>
          <a:spcPts val="800"/>
        </a:spcAft>
        <a:buClrTx/>
        <a:buSzPct val="75000"/>
        <a:buFontTx/>
        <a:buChar char="•"/>
        <a:tabLst/>
        <a:defRPr sz="2133" b="0" i="0" u="none" strike="noStrike" cap="none" spc="0" baseline="0">
          <a:ln>
            <a:noFill/>
          </a:ln>
          <a:solidFill>
            <a:srgbClr val="000000"/>
          </a:solidFill>
          <a:uFillTx/>
          <a:latin typeface="+mn-lt"/>
          <a:ea typeface="+mn-ea"/>
          <a:cs typeface="+mn-cs"/>
          <a:sym typeface="Helvetica Light"/>
        </a:defRPr>
      </a:lvl7pPr>
      <a:lvl8pPr marL="1679958" marR="0" indent="-239994" algn="l" defTabSz="292093" rtl="0" eaLnBrk="1" latinLnBrk="0" hangingPunct="1">
        <a:lnSpc>
          <a:spcPct val="100000"/>
        </a:lnSpc>
        <a:spcBef>
          <a:spcPts val="800"/>
        </a:spcBef>
        <a:spcAft>
          <a:spcPts val="800"/>
        </a:spcAft>
        <a:buClrTx/>
        <a:buSzPct val="75000"/>
        <a:buFontTx/>
        <a:buChar char="•"/>
        <a:tabLst/>
        <a:defRPr sz="2133" b="0" i="0" u="none" strike="noStrike" cap="none" spc="0" baseline="0">
          <a:ln>
            <a:noFill/>
          </a:ln>
          <a:solidFill>
            <a:srgbClr val="000000"/>
          </a:solidFill>
          <a:uFillTx/>
          <a:latin typeface="+mn-lt"/>
          <a:ea typeface="+mn-ea"/>
          <a:cs typeface="+mn-cs"/>
          <a:sym typeface="Helvetica Light"/>
        </a:defRPr>
      </a:lvl8pPr>
      <a:lvl9pPr marL="2086629" marR="0" indent="-308674" algn="l" defTabSz="292093" rtl="0" eaLnBrk="1" latinLnBrk="0" hangingPunct="1">
        <a:lnSpc>
          <a:spcPct val="100000"/>
        </a:lnSpc>
        <a:spcBef>
          <a:spcPts val="2100"/>
        </a:spcBef>
        <a:spcAft>
          <a:spcPts val="0"/>
        </a:spcAft>
        <a:buClrTx/>
        <a:buSzPct val="75000"/>
        <a:buFontTx/>
        <a:buChar char="•"/>
        <a:tabLst/>
        <a:defRPr sz="2533"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292093" rtl="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Light"/>
        </a:defRPr>
      </a:lvl1pPr>
      <a:lvl2pPr marL="0" marR="0" indent="114297" algn="ctr" defTabSz="292093" rtl="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Light"/>
        </a:defRPr>
      </a:lvl2pPr>
      <a:lvl3pPr marL="0" marR="0" indent="228594" algn="ctr" defTabSz="292093" rtl="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Light"/>
        </a:defRPr>
      </a:lvl3pPr>
      <a:lvl4pPr marL="0" marR="0" indent="342891" algn="ctr" defTabSz="292093" rtl="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Light"/>
        </a:defRPr>
      </a:lvl4pPr>
      <a:lvl5pPr marL="0" marR="0" indent="457189" algn="ctr" defTabSz="292093" rtl="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Light"/>
        </a:defRPr>
      </a:lvl5pPr>
      <a:lvl6pPr marL="0" marR="0" indent="571486" algn="ctr" defTabSz="292093" rtl="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Light"/>
        </a:defRPr>
      </a:lvl6pPr>
      <a:lvl7pPr marL="0" marR="0" indent="685783" algn="ctr" defTabSz="292093" rtl="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Light"/>
        </a:defRPr>
      </a:lvl7pPr>
      <a:lvl8pPr marL="0" marR="0" indent="800080" algn="ctr" defTabSz="292093" rtl="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Light"/>
        </a:defRPr>
      </a:lvl8pPr>
      <a:lvl9pPr marL="0" marR="0" indent="914377" algn="ctr" defTabSz="292093" rtl="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Light"/>
        </a:defRPr>
      </a:lvl9pPr>
    </p:otherStyle>
  </p:txStyles>
  <p:extLst>
    <p:ext uri="{27BBF7A9-308A-43DC-89C8-2F10F3537804}">
      <p15:sldGuideLst xmlns:p15="http://schemas.microsoft.com/office/powerpoint/2012/main">
        <p15:guide id="4" pos="332">
          <p15:clr>
            <a:srgbClr val="F26B43"/>
          </p15:clr>
        </p15:guide>
        <p15:guide id="5" pos="423">
          <p15:clr>
            <a:srgbClr val="F26B43"/>
          </p15:clr>
        </p15:guide>
        <p15:guide id="14" pos="14507">
          <p15:clr>
            <a:srgbClr val="F26B43"/>
          </p15:clr>
        </p15:guide>
        <p15:guide id="15" orient="horz" pos="7949">
          <p15:clr>
            <a:srgbClr val="F26B43"/>
          </p15:clr>
        </p15:guide>
        <p15:guide id="16" orient="horz" pos="7518">
          <p15:clr>
            <a:srgbClr val="F26B43"/>
          </p15:clr>
        </p15:guide>
        <p15:guide id="17" orient="horz" pos="1735">
          <p15:clr>
            <a:srgbClr val="F26B43"/>
          </p15:clr>
        </p15:guide>
        <p15:guide id="18" orient="horz" pos="2959">
          <p15:clr>
            <a:srgbClr val="F26B43"/>
          </p15:clr>
        </p15:guide>
        <p15:guide id="19" orient="horz" pos="2506">
          <p15:clr>
            <a:srgbClr val="F26B43"/>
          </p15:clr>
        </p15:guide>
        <p15:guide id="20" pos="4664">
          <p15:clr>
            <a:srgbClr val="F26B43"/>
          </p15:clr>
        </p15:guide>
        <p15:guide id="21" pos="9585">
          <p15:clr>
            <a:srgbClr val="F26B43"/>
          </p15:clr>
        </p15:guide>
        <p15:guide id="22" pos="5231">
          <p15:clr>
            <a:srgbClr val="F26B43"/>
          </p15:clr>
        </p15:guide>
        <p15:guide id="23" pos="10152">
          <p15:clr>
            <a:srgbClr val="F26B43"/>
          </p15:clr>
        </p15:guide>
        <p15:guide id="24" pos="7136">
          <p15:clr>
            <a:srgbClr val="F26B43"/>
          </p15:clr>
        </p15:guide>
        <p15:guide id="25" pos="768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2772" y="1747877"/>
            <a:ext cx="7578968" cy="3076353"/>
          </a:xfrm>
        </p:spPr>
        <p:txBody>
          <a:bodyPr>
            <a:normAutofit/>
          </a:bodyPr>
          <a:lstStyle/>
          <a:p>
            <a:pPr algn="ctr"/>
            <a:r>
              <a:rPr lang="en-US" dirty="0"/>
              <a:t> </a:t>
            </a:r>
            <a:r>
              <a:rPr lang="en-US" sz="5333" dirty="0">
                <a:solidFill>
                  <a:srgbClr val="E47452"/>
                </a:solidFill>
              </a:rPr>
              <a:t>– QC Flags</a:t>
            </a:r>
            <a:r>
              <a:rPr lang="pl-PL" sz="5333">
                <a:solidFill>
                  <a:srgbClr val="E47452"/>
                </a:solidFill>
              </a:rPr>
              <a:t> </a:t>
            </a:r>
            <a:r>
              <a:rPr lang="en-US" sz="5333">
                <a:solidFill>
                  <a:srgbClr val="E47452"/>
                </a:solidFill>
              </a:rPr>
              <a:t>–</a:t>
            </a:r>
            <a:br>
              <a:rPr lang="en-US" sz="5333" dirty="0">
                <a:solidFill>
                  <a:srgbClr val="E47452"/>
                </a:solidFill>
              </a:rPr>
            </a:br>
            <a:br>
              <a:rPr lang="en-US" sz="2133" dirty="0"/>
            </a:br>
            <a:r>
              <a:rPr lang="en-US" dirty="0"/>
              <a:t>A New Hope</a:t>
            </a:r>
            <a:br>
              <a:rPr lang="en-US" dirty="0"/>
            </a:br>
            <a:endParaRPr lang="en-GB" dirty="0">
              <a:solidFill>
                <a:schemeClr val="accent3">
                  <a:lumMod val="75000"/>
                </a:schemeClr>
              </a:solidFill>
            </a:endParaRPr>
          </a:p>
        </p:txBody>
      </p:sp>
      <p:sp>
        <p:nvSpPr>
          <p:cNvPr id="4" name="Subtitle 3">
            <a:extLst>
              <a:ext uri="{FF2B5EF4-FFF2-40B4-BE49-F238E27FC236}">
                <a16:creationId xmlns:a16="http://schemas.microsoft.com/office/drawing/2014/main" id="{15C76CC0-DE20-480B-9E0E-FBDD3A7F3994}"/>
              </a:ext>
            </a:extLst>
          </p:cNvPr>
          <p:cNvSpPr>
            <a:spLocks noGrp="1"/>
          </p:cNvSpPr>
          <p:nvPr>
            <p:ph type="subTitle" idx="1"/>
          </p:nvPr>
        </p:nvSpPr>
        <p:spPr>
          <a:xfrm>
            <a:off x="262385" y="5110125"/>
            <a:ext cx="5148711" cy="945865"/>
          </a:xfrm>
        </p:spPr>
        <p:txBody>
          <a:bodyPr>
            <a:normAutofit/>
          </a:bodyPr>
          <a:lstStyle/>
          <a:p>
            <a:r>
              <a:rPr lang="en-GB" dirty="0"/>
              <a:t>David Simonin, Wojciech Smigaj and Chris Thomas</a:t>
            </a:r>
          </a:p>
        </p:txBody>
      </p:sp>
    </p:spTree>
    <p:extLst>
      <p:ext uri="{BB962C8B-B14F-4D97-AF65-F5344CB8AC3E}">
        <p14:creationId xmlns:p14="http://schemas.microsoft.com/office/powerpoint/2010/main" val="2738203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a:solidFill>
                  <a:srgbClr val="FFFFFF"/>
                </a:solidFill>
                <a:latin typeface="Calibri" panose="020F0502020204030204" pitchFamily="34" charset="0"/>
                <a:sym typeface="Helvetica Light"/>
              </a:rPr>
              <a:t>www.metoffice.gov.uk																									                       © Crown Copyright 2017, Met Office</a:t>
            </a:r>
          </a:p>
        </p:txBody>
      </p:sp>
      <p:sp>
        <p:nvSpPr>
          <p:cNvPr id="3" name="Title 2"/>
          <p:cNvSpPr>
            <a:spLocks noGrp="1"/>
          </p:cNvSpPr>
          <p:nvPr>
            <p:ph type="title"/>
          </p:nvPr>
        </p:nvSpPr>
        <p:spPr/>
        <p:txBody>
          <a:bodyPr/>
          <a:lstStyle/>
          <a:p>
            <a:r>
              <a:rPr lang="en-US" dirty="0"/>
              <a:t>Background and requirements</a:t>
            </a:r>
            <a:endParaRPr lang="en-GB" dirty="0"/>
          </a:p>
        </p:txBody>
      </p:sp>
      <p:sp>
        <p:nvSpPr>
          <p:cNvPr id="6" name="Rectangle 5"/>
          <p:cNvSpPr/>
          <p:nvPr/>
        </p:nvSpPr>
        <p:spPr>
          <a:xfrm>
            <a:off x="-1" y="2349949"/>
            <a:ext cx="12091595" cy="480131"/>
          </a:xfrm>
          <a:prstGeom prst="rect">
            <a:avLst/>
          </a:prstGeom>
        </p:spPr>
        <p:txBody>
          <a:bodyPr wrap="square">
            <a:spAutoFit/>
          </a:bodyPr>
          <a:lstStyle/>
          <a:p>
            <a:pPr indent="6350" algn="just">
              <a:lnSpc>
                <a:spcPct val="90000"/>
              </a:lnSpc>
            </a:pPr>
            <a:r>
              <a:rPr lang="en-US" sz="2800" u="sng" dirty="0">
                <a:latin typeface="Calibri" panose="020F0502020204030204" pitchFamily="34" charset="0"/>
                <a:cs typeface="Calibri" panose="020F0502020204030204" pitchFamily="34" charset="0"/>
              </a:rPr>
              <a:t>QC flag requirements</a:t>
            </a:r>
            <a:endParaRPr lang="en-US" sz="2400" dirty="0">
              <a:latin typeface="Calibri" panose="020F0502020204030204" pitchFamily="34" charset="0"/>
              <a:cs typeface="Calibri" panose="020F0502020204030204" pitchFamily="34" charset="0"/>
            </a:endParaRPr>
          </a:p>
        </p:txBody>
      </p:sp>
      <p:sp>
        <p:nvSpPr>
          <p:cNvPr id="17" name="Rectangle 16">
            <a:extLst>
              <a:ext uri="{FF2B5EF4-FFF2-40B4-BE49-F238E27FC236}">
                <a16:creationId xmlns:a16="http://schemas.microsoft.com/office/drawing/2014/main" id="{019669A2-399A-4FB8-AF7D-F365B0D6AE5F}"/>
              </a:ext>
            </a:extLst>
          </p:cNvPr>
          <p:cNvSpPr/>
          <p:nvPr/>
        </p:nvSpPr>
        <p:spPr>
          <a:xfrm>
            <a:off x="213006" y="2911332"/>
            <a:ext cx="11978994" cy="1463478"/>
          </a:xfrm>
          <a:prstGeom prst="rect">
            <a:avLst/>
          </a:prstGeom>
        </p:spPr>
        <p:txBody>
          <a:bodyPr wrap="square">
            <a:spAutoFit/>
          </a:bodyPr>
          <a:lstStyle/>
          <a:p>
            <a:pPr marL="342900" indent="-342900" algn="just">
              <a:lnSpc>
                <a:spcPct val="90000"/>
              </a:lnSpc>
              <a:buFont typeface="Arial" panose="020B0604020202020204" pitchFamily="34" charset="0"/>
              <a:buChar char="•"/>
            </a:pPr>
            <a:r>
              <a:rPr lang="en-US" sz="2200" b="1" dirty="0">
                <a:latin typeface="Calibri" panose="020F0502020204030204" pitchFamily="34" charset="0"/>
                <a:cs typeface="Calibri" panose="020F0502020204030204" pitchFamily="34" charset="0"/>
              </a:rPr>
              <a:t>Flags</a:t>
            </a:r>
            <a:r>
              <a:rPr lang="pl-PL" sz="2200" b="1" dirty="0">
                <a:latin typeface="Calibri" panose="020F0502020204030204" pitchFamily="34" charset="0"/>
                <a:cs typeface="Calibri" panose="020F0502020204030204" pitchFamily="34" charset="0"/>
              </a:rPr>
              <a:t> for</a:t>
            </a:r>
            <a:r>
              <a:rPr lang="en-US" sz="2200" b="1" dirty="0">
                <a:latin typeface="Calibri" panose="020F0502020204030204" pitchFamily="34" charset="0"/>
                <a:cs typeface="Calibri" panose="020F0502020204030204" pitchFamily="34" charset="0"/>
              </a:rPr>
              <a:t> the DA</a:t>
            </a:r>
            <a:r>
              <a:rPr lang="en-US" sz="2200" dirty="0">
                <a:latin typeface="Calibri" panose="020F0502020204030204" pitchFamily="34" charset="0"/>
                <a:cs typeface="Calibri" panose="020F0502020204030204" pitchFamily="34" charset="0"/>
              </a:rPr>
              <a:t>: </a:t>
            </a:r>
          </a:p>
          <a:p>
            <a:pPr marL="800100" lvl="1" indent="-342900" algn="just">
              <a:lnSpc>
                <a:spcPct val="90000"/>
              </a:lnSpc>
              <a:buFont typeface="Arial" panose="020B0604020202020204" pitchFamily="34" charset="0"/>
              <a:buChar char="•"/>
            </a:pPr>
            <a:r>
              <a:rPr lang="en-US" sz="2200" dirty="0">
                <a:latin typeface="Calibri" panose="020F0502020204030204" pitchFamily="34" charset="0"/>
                <a:cs typeface="Calibri" panose="020F0502020204030204" pitchFamily="34" charset="0"/>
              </a:rPr>
              <a:t>The DA algorithm just needs to know if an observation should be assimilated or not:</a:t>
            </a:r>
          </a:p>
          <a:p>
            <a:pPr marL="1257300" lvl="2" indent="-342900" algn="just">
              <a:lnSpc>
                <a:spcPct val="90000"/>
              </a:lnSpc>
              <a:buFont typeface="Arial" panose="020B0604020202020204" pitchFamily="34" charset="0"/>
              <a:buChar char="•"/>
            </a:pPr>
            <a:r>
              <a:rPr lang="en-US" sz="2200" dirty="0">
                <a:latin typeface="Calibri" panose="020F0502020204030204" pitchFamily="34" charset="0"/>
                <a:cs typeface="Calibri" panose="020F0502020204030204" pitchFamily="34" charset="0"/>
              </a:rPr>
              <a:t>A simple accept/reject flag will do.  </a:t>
            </a:r>
            <a:r>
              <a:rPr lang="en-US" sz="2200" dirty="0">
                <a:solidFill>
                  <a:schemeClr val="accent2"/>
                </a:solidFill>
                <a:latin typeface="Calibri" panose="020F0502020204030204" pitchFamily="34" charset="0"/>
                <a:cs typeface="Calibri" panose="020F0502020204030204" pitchFamily="34" charset="0"/>
              </a:rPr>
              <a:t>[R_1]</a:t>
            </a:r>
          </a:p>
          <a:p>
            <a:pPr lvl="2" algn="just">
              <a:lnSpc>
                <a:spcPct val="90000"/>
              </a:lnSpc>
            </a:pPr>
            <a:endParaRPr lang="en-US" sz="1050" dirty="0">
              <a:solidFill>
                <a:schemeClr val="accent2"/>
              </a:solidFill>
              <a:latin typeface="Calibri" panose="020F0502020204030204" pitchFamily="34" charset="0"/>
              <a:cs typeface="Calibri" panose="020F0502020204030204" pitchFamily="34" charset="0"/>
            </a:endParaRPr>
          </a:p>
          <a:p>
            <a:pPr marL="800100" lvl="1" indent="-342900" algn="just">
              <a:lnSpc>
                <a:spcPct val="90000"/>
              </a:lnSpc>
              <a:buFont typeface="Arial" panose="020B0604020202020204" pitchFamily="34" charset="0"/>
              <a:buChar char="•"/>
            </a:pPr>
            <a:r>
              <a:rPr lang="en-US" sz="2200" dirty="0">
                <a:latin typeface="Calibri" panose="020F0502020204030204" pitchFamily="34" charset="0"/>
                <a:cs typeface="Calibri" panose="020F0502020204030204" pitchFamily="34" charset="0"/>
              </a:rPr>
              <a:t>[Optional] flag representing if an observation is ‘active’ or ‘passive’ </a:t>
            </a:r>
            <a:r>
              <a:rPr lang="en-US" sz="2200" dirty="0">
                <a:solidFill>
                  <a:schemeClr val="accent2"/>
                </a:solidFill>
                <a:latin typeface="Calibri" panose="020F0502020204030204" pitchFamily="34" charset="0"/>
                <a:cs typeface="Calibri" panose="020F0502020204030204" pitchFamily="34" charset="0"/>
              </a:rPr>
              <a:t>[R_2]</a:t>
            </a:r>
            <a:endParaRPr lang="en-US" sz="2200" dirty="0">
              <a:latin typeface="Calibri" panose="020F0502020204030204" pitchFamily="34" charset="0"/>
              <a:cs typeface="Calibri" panose="020F0502020204030204" pitchFamily="34" charset="0"/>
            </a:endParaRPr>
          </a:p>
        </p:txBody>
      </p:sp>
      <p:sp>
        <p:nvSpPr>
          <p:cNvPr id="19" name="Rectangle 18">
            <a:extLst>
              <a:ext uri="{FF2B5EF4-FFF2-40B4-BE49-F238E27FC236}">
                <a16:creationId xmlns:a16="http://schemas.microsoft.com/office/drawing/2014/main" id="{0C813AB0-B8C2-4A9D-83C4-BBBA5B5EE5C3}"/>
              </a:ext>
            </a:extLst>
          </p:cNvPr>
          <p:cNvSpPr/>
          <p:nvPr/>
        </p:nvSpPr>
        <p:spPr>
          <a:xfrm>
            <a:off x="0" y="730050"/>
            <a:ext cx="11833412" cy="1532727"/>
          </a:xfrm>
          <a:prstGeom prst="rect">
            <a:avLst/>
          </a:prstGeom>
        </p:spPr>
        <p:txBody>
          <a:bodyPr wrap="square">
            <a:spAutoFit/>
          </a:bodyPr>
          <a:lstStyle/>
          <a:p>
            <a:pPr indent="6350" algn="just">
              <a:lnSpc>
                <a:spcPct val="90000"/>
              </a:lnSpc>
            </a:pPr>
            <a:r>
              <a:rPr lang="en-US" sz="2800" u="sng" dirty="0">
                <a:latin typeface="Calibri" panose="020F0502020204030204" pitchFamily="34" charset="0"/>
                <a:cs typeface="Calibri" panose="020F0502020204030204" pitchFamily="34" charset="0"/>
              </a:rPr>
              <a:t>Background</a:t>
            </a:r>
          </a:p>
          <a:p>
            <a:pPr indent="6350" algn="just">
              <a:lnSpc>
                <a:spcPct val="90000"/>
              </a:lnSpc>
            </a:pPr>
            <a:endParaRPr lang="en-US" sz="1000" u="sng" dirty="0">
              <a:latin typeface="Calibri" panose="020F0502020204030204" pitchFamily="34" charset="0"/>
              <a:cs typeface="Calibri" panose="020F0502020204030204" pitchFamily="34" charset="0"/>
            </a:endParaRPr>
          </a:p>
          <a:p>
            <a:pPr marL="800100" lvl="1" indent="-342900" algn="just">
              <a:lnSpc>
                <a:spcPct val="90000"/>
              </a:lnSpc>
              <a:buFont typeface="Arial" panose="020B0604020202020204" pitchFamily="34" charset="0"/>
              <a:buChar char="•"/>
            </a:pPr>
            <a:r>
              <a:rPr lang="en-US" sz="2200" dirty="0">
                <a:latin typeface="Calibri" panose="020F0502020204030204" pitchFamily="34" charset="0"/>
                <a:cs typeface="Calibri" panose="020F0502020204030204" pitchFamily="34" charset="0"/>
              </a:rPr>
              <a:t>UFO provides the observational operators needed to compute departures and innovations</a:t>
            </a:r>
          </a:p>
          <a:p>
            <a:pPr marL="800100" lvl="1" indent="-342900" algn="just">
              <a:lnSpc>
                <a:spcPct val="90000"/>
              </a:lnSpc>
              <a:buFont typeface="Arial" panose="020B0604020202020204" pitchFamily="34" charset="0"/>
              <a:buChar char="•"/>
            </a:pPr>
            <a:r>
              <a:rPr lang="en-US" sz="2200" dirty="0">
                <a:latin typeface="Calibri" panose="020F0502020204030204" pitchFamily="34" charset="0"/>
                <a:cs typeface="Calibri" panose="020F0502020204030204" pitchFamily="34" charset="0"/>
              </a:rPr>
              <a:t>UFO </a:t>
            </a:r>
            <a:r>
              <a:rPr lang="pl-PL" sz="2200" dirty="0">
                <a:latin typeface="Calibri" panose="020F0502020204030204" pitchFamily="34" charset="0"/>
                <a:cs typeface="Calibri" panose="020F0502020204030204" pitchFamily="34" charset="0"/>
              </a:rPr>
              <a:t>must </a:t>
            </a:r>
            <a:r>
              <a:rPr lang="en-US" sz="2200" dirty="0">
                <a:latin typeface="Calibri" panose="020F0502020204030204" pitchFamily="34" charset="0"/>
                <a:cs typeface="Calibri" panose="020F0502020204030204" pitchFamily="34" charset="0"/>
              </a:rPr>
              <a:t>pre-process observation</a:t>
            </a:r>
            <a:r>
              <a:rPr lang="pl-PL" sz="2200" dirty="0">
                <a:latin typeface="Calibri" panose="020F0502020204030204" pitchFamily="34" charset="0"/>
                <a:cs typeface="Calibri" panose="020F0502020204030204" pitchFamily="34" charset="0"/>
              </a:rPr>
              <a:t>s</a:t>
            </a:r>
            <a:r>
              <a:rPr lang="en-US" sz="2200" dirty="0">
                <a:latin typeface="Calibri" panose="020F0502020204030204" pitchFamily="34" charset="0"/>
                <a:cs typeface="Calibri" panose="020F0502020204030204" pitchFamily="34" charset="0"/>
              </a:rPr>
              <a:t> in order to select </a:t>
            </a:r>
            <a:r>
              <a:rPr lang="en-US" sz="2200" u="sng" dirty="0">
                <a:solidFill>
                  <a:schemeClr val="accent3">
                    <a:lumMod val="75000"/>
                  </a:schemeClr>
                </a:solidFill>
                <a:latin typeface="Calibri" panose="020F0502020204030204" pitchFamily="34" charset="0"/>
                <a:cs typeface="Calibri" panose="020F0502020204030204" pitchFamily="34" charset="0"/>
              </a:rPr>
              <a:t>“good quality</a:t>
            </a:r>
            <a:r>
              <a:rPr lang="pl-PL" sz="2200" u="sng" dirty="0">
                <a:solidFill>
                  <a:schemeClr val="accent3">
                    <a:lumMod val="75000"/>
                  </a:schemeClr>
                </a:solidFill>
                <a:latin typeface="Calibri" panose="020F0502020204030204" pitchFamily="34" charset="0"/>
                <a:cs typeface="Calibri" panose="020F0502020204030204" pitchFamily="34" charset="0"/>
              </a:rPr>
              <a:t>”</a:t>
            </a:r>
            <a:r>
              <a:rPr lang="en-US" sz="2200" u="sng" dirty="0">
                <a:solidFill>
                  <a:schemeClr val="accent3">
                    <a:lumMod val="75000"/>
                  </a:schemeClr>
                </a:solidFill>
                <a:latin typeface="Calibri" panose="020F0502020204030204" pitchFamily="34" charset="0"/>
                <a:cs typeface="Calibri" panose="020F0502020204030204" pitchFamily="34" charset="0"/>
              </a:rPr>
              <a:t> observation</a:t>
            </a:r>
            <a:r>
              <a:rPr lang="pl-PL" sz="2200" u="sng" dirty="0">
                <a:solidFill>
                  <a:schemeClr val="accent3">
                    <a:lumMod val="75000"/>
                  </a:schemeClr>
                </a:solidFill>
                <a:latin typeface="Calibri" panose="020F0502020204030204" pitchFamily="34" charset="0"/>
                <a:cs typeface="Calibri" panose="020F0502020204030204" pitchFamily="34" charset="0"/>
              </a:rPr>
              <a:t>s</a:t>
            </a:r>
            <a:r>
              <a:rPr lang="en-US" sz="2200" dirty="0">
                <a:latin typeface="Calibri" panose="020F0502020204030204" pitchFamily="34" charset="0"/>
                <a:cs typeface="Calibri" panose="020F0502020204030204" pitchFamily="34" charset="0"/>
              </a:rPr>
              <a:t>.</a:t>
            </a:r>
          </a:p>
          <a:p>
            <a:pPr marL="800100" lvl="1" indent="-342900" algn="just">
              <a:lnSpc>
                <a:spcPct val="90000"/>
              </a:lnSpc>
              <a:buFont typeface="Arial" panose="020B0604020202020204" pitchFamily="34" charset="0"/>
              <a:buChar char="•"/>
            </a:pPr>
            <a:r>
              <a:rPr lang="en-US" sz="2200" dirty="0">
                <a:latin typeface="Calibri" panose="020F0502020204030204" pitchFamily="34" charset="0"/>
                <a:cs typeface="Calibri" panose="020F0502020204030204" pitchFamily="34" charset="0"/>
              </a:rPr>
              <a:t>The </a:t>
            </a:r>
            <a:r>
              <a:rPr lang="en-US" sz="2200" u="sng" dirty="0">
                <a:solidFill>
                  <a:schemeClr val="accent3">
                    <a:lumMod val="75000"/>
                  </a:schemeClr>
                </a:solidFill>
                <a:latin typeface="Calibri" panose="020F0502020204030204" pitchFamily="34" charset="0"/>
                <a:cs typeface="Calibri" panose="020F0502020204030204" pitchFamily="34" charset="0"/>
              </a:rPr>
              <a:t>observation quality</a:t>
            </a:r>
            <a:r>
              <a:rPr lang="en-US" sz="2200" dirty="0">
                <a:solidFill>
                  <a:schemeClr val="accent3">
                    <a:lumMod val="75000"/>
                  </a:schemeClr>
                </a:solidFill>
                <a:latin typeface="Calibri" panose="020F0502020204030204" pitchFamily="34" charset="0"/>
                <a:cs typeface="Calibri" panose="020F0502020204030204" pitchFamily="34" charset="0"/>
              </a:rPr>
              <a:t> </a:t>
            </a:r>
            <a:r>
              <a:rPr lang="en-US" sz="2200" dirty="0">
                <a:latin typeface="Calibri" panose="020F0502020204030204" pitchFamily="34" charset="0"/>
                <a:cs typeface="Calibri" panose="020F0502020204030204" pitchFamily="34" charset="0"/>
              </a:rPr>
              <a:t>need to be recorded </a:t>
            </a:r>
            <a:r>
              <a:rPr lang="en-US" sz="2200" dirty="0">
                <a:latin typeface="Calibri" panose="020F0502020204030204" pitchFamily="34" charset="0"/>
                <a:cs typeface="Calibri" panose="020F0502020204030204" pitchFamily="34" charset="0"/>
                <a:sym typeface="Wingdings" panose="05000000000000000000" pitchFamily="2" charset="2"/>
              </a:rPr>
              <a:t> needed by DA algorithms and Monitoring </a:t>
            </a:r>
            <a:endParaRPr lang="en-US" sz="2200" dirty="0">
              <a:latin typeface="Calibri" panose="020F0502020204030204" pitchFamily="34" charset="0"/>
              <a:cs typeface="Calibri" panose="020F0502020204030204" pitchFamily="34" charset="0"/>
            </a:endParaRPr>
          </a:p>
        </p:txBody>
      </p:sp>
      <p:sp>
        <p:nvSpPr>
          <p:cNvPr id="20" name="Rectangle 19">
            <a:extLst>
              <a:ext uri="{FF2B5EF4-FFF2-40B4-BE49-F238E27FC236}">
                <a16:creationId xmlns:a16="http://schemas.microsoft.com/office/drawing/2014/main" id="{1DECB477-7089-491F-BF08-AC7DF97205E7}"/>
              </a:ext>
            </a:extLst>
          </p:cNvPr>
          <p:cNvSpPr/>
          <p:nvPr/>
        </p:nvSpPr>
        <p:spPr>
          <a:xfrm>
            <a:off x="213006" y="4515701"/>
            <a:ext cx="11620406" cy="1761251"/>
          </a:xfrm>
          <a:prstGeom prst="rect">
            <a:avLst/>
          </a:prstGeom>
        </p:spPr>
        <p:txBody>
          <a:bodyPr wrap="square">
            <a:spAutoFit/>
          </a:bodyPr>
          <a:lstStyle/>
          <a:p>
            <a:pPr marL="342900" indent="-342900" algn="just">
              <a:lnSpc>
                <a:spcPct val="90000"/>
              </a:lnSpc>
              <a:buFont typeface="Arial" panose="020B0604020202020204" pitchFamily="34" charset="0"/>
              <a:buChar char="•"/>
            </a:pPr>
            <a:r>
              <a:rPr lang="en-US" sz="2200" b="1" dirty="0">
                <a:latin typeface="Calibri" panose="020F0502020204030204" pitchFamily="34" charset="0"/>
                <a:cs typeface="Calibri" panose="020F0502020204030204" pitchFamily="34" charset="0"/>
              </a:rPr>
              <a:t>Flags </a:t>
            </a:r>
            <a:r>
              <a:rPr lang="pl-PL" sz="2200" b="1" dirty="0">
                <a:latin typeface="Calibri" panose="020F0502020204030204" pitchFamily="34" charset="0"/>
                <a:cs typeface="Calibri" panose="020F0502020204030204" pitchFamily="34" charset="0"/>
              </a:rPr>
              <a:t>for </a:t>
            </a:r>
            <a:r>
              <a:rPr lang="en-US" sz="2200" b="1" dirty="0">
                <a:latin typeface="Calibri" panose="020F0502020204030204" pitchFamily="34" charset="0"/>
                <a:cs typeface="Calibri" panose="020F0502020204030204" pitchFamily="34" charset="0"/>
              </a:rPr>
              <a:t>the Processing/Monitoring</a:t>
            </a:r>
            <a:r>
              <a:rPr lang="en-US" sz="2200" dirty="0">
                <a:latin typeface="Calibri" panose="020F0502020204030204" pitchFamily="34" charset="0"/>
                <a:cs typeface="Calibri" panose="020F0502020204030204" pitchFamily="34" charset="0"/>
              </a:rPr>
              <a:t>: </a:t>
            </a:r>
          </a:p>
          <a:p>
            <a:pPr marL="800100" lvl="1" indent="-342900" algn="just">
              <a:lnSpc>
                <a:spcPct val="90000"/>
              </a:lnSpc>
              <a:buFont typeface="Arial" panose="020B0604020202020204" pitchFamily="34" charset="0"/>
              <a:buChar char="•"/>
            </a:pPr>
            <a:r>
              <a:rPr lang="en-US" sz="2200" dirty="0">
                <a:latin typeface="Calibri" panose="020F0502020204030204" pitchFamily="34" charset="0"/>
                <a:cs typeface="Calibri" panose="020F0502020204030204" pitchFamily="34" charset="0"/>
              </a:rPr>
              <a:t>Flags representing the processing step that has rejected an observation </a:t>
            </a:r>
            <a:r>
              <a:rPr lang="en-US" sz="2200" dirty="0">
                <a:solidFill>
                  <a:schemeClr val="accent2"/>
                </a:solidFill>
                <a:latin typeface="Calibri" panose="020F0502020204030204" pitchFamily="34" charset="0"/>
                <a:cs typeface="Calibri" panose="020F0502020204030204" pitchFamily="34" charset="0"/>
              </a:rPr>
              <a:t>[R_3]</a:t>
            </a:r>
            <a:endParaRPr lang="en-US" sz="2200" dirty="0">
              <a:latin typeface="Calibri" panose="020F0502020204030204" pitchFamily="34" charset="0"/>
              <a:cs typeface="Calibri" panose="020F0502020204030204" pitchFamily="34" charset="0"/>
            </a:endParaRPr>
          </a:p>
          <a:p>
            <a:pPr lvl="1" algn="just">
              <a:lnSpc>
                <a:spcPct val="90000"/>
              </a:lnSpc>
            </a:pPr>
            <a:r>
              <a:rPr lang="en-US" sz="2200" dirty="0">
                <a:latin typeface="Calibri" panose="020F0502020204030204" pitchFamily="34" charset="0"/>
                <a:cs typeface="Calibri" panose="020F0502020204030204" pitchFamily="34" charset="0"/>
              </a:rPr>
              <a:t>      Could be mutually exclusive and </a:t>
            </a:r>
            <a:r>
              <a:rPr lang="en-US" sz="2200" dirty="0">
                <a:solidFill>
                  <a:schemeClr val="accent3">
                    <a:lumMod val="75000"/>
                  </a:schemeClr>
                </a:solidFill>
                <a:latin typeface="Calibri" panose="020F0502020204030204" pitchFamily="34" charset="0"/>
                <a:cs typeface="Calibri" panose="020F0502020204030204" pitchFamily="34" charset="0"/>
              </a:rPr>
              <a:t>directly link to the simple accept/reject DA flag </a:t>
            </a:r>
          </a:p>
          <a:p>
            <a:pPr lvl="1" algn="just">
              <a:lnSpc>
                <a:spcPct val="90000"/>
              </a:lnSpc>
            </a:pPr>
            <a:endParaRPr lang="en-US" sz="1050" dirty="0">
              <a:solidFill>
                <a:schemeClr val="accent3">
                  <a:lumMod val="75000"/>
                </a:schemeClr>
              </a:solidFill>
              <a:latin typeface="Calibri" panose="020F0502020204030204" pitchFamily="34" charset="0"/>
              <a:cs typeface="Calibri" panose="020F0502020204030204" pitchFamily="34" charset="0"/>
            </a:endParaRPr>
          </a:p>
          <a:p>
            <a:pPr marL="800100" lvl="1" indent="-342900" algn="just">
              <a:lnSpc>
                <a:spcPct val="90000"/>
              </a:lnSpc>
              <a:buFont typeface="Arial" panose="020B0604020202020204" pitchFamily="34" charset="0"/>
              <a:buChar char="•"/>
            </a:pPr>
            <a:r>
              <a:rPr lang="en-US" sz="2200" dirty="0">
                <a:latin typeface="Calibri" panose="020F0502020204030204" pitchFamily="34" charset="0"/>
                <a:cs typeface="Calibri" panose="020F0502020204030204" pitchFamily="34" charset="0"/>
              </a:rPr>
              <a:t>Diagnostic flags providing additional information (needed by monitoring system) </a:t>
            </a:r>
            <a:r>
              <a:rPr lang="en-US" sz="2200" dirty="0">
                <a:solidFill>
                  <a:schemeClr val="accent2"/>
                </a:solidFill>
                <a:latin typeface="Calibri" panose="020F0502020204030204" pitchFamily="34" charset="0"/>
                <a:cs typeface="Calibri" panose="020F0502020204030204" pitchFamily="34" charset="0"/>
              </a:rPr>
              <a:t>[R_4]</a:t>
            </a:r>
            <a:endParaRPr lang="en-US" sz="2200" dirty="0">
              <a:latin typeface="Calibri" panose="020F0502020204030204" pitchFamily="34" charset="0"/>
              <a:cs typeface="Calibri" panose="020F0502020204030204" pitchFamily="34" charset="0"/>
            </a:endParaRPr>
          </a:p>
          <a:p>
            <a:pPr lvl="1" algn="just">
              <a:lnSpc>
                <a:spcPct val="90000"/>
              </a:lnSpc>
            </a:pPr>
            <a:r>
              <a:rPr lang="en-US" sz="2200" dirty="0">
                <a:solidFill>
                  <a:schemeClr val="accent3">
                    <a:lumMod val="75000"/>
                  </a:schemeClr>
                </a:solidFill>
                <a:latin typeface="Calibri" panose="020F0502020204030204" pitchFamily="34" charset="0"/>
                <a:cs typeface="Calibri" panose="020F0502020204030204" pitchFamily="34" charset="0"/>
              </a:rPr>
              <a:t>     Independent of the accept/reject DA flag, </a:t>
            </a:r>
            <a:r>
              <a:rPr lang="en-US" sz="2200" dirty="0">
                <a:latin typeface="Calibri" panose="020F0502020204030204" pitchFamily="34" charset="0"/>
                <a:cs typeface="Calibri" panose="020F0502020204030204" pitchFamily="34" charset="0"/>
              </a:rPr>
              <a:t>not mutually exclusive, and user defined </a:t>
            </a:r>
          </a:p>
        </p:txBody>
      </p:sp>
    </p:spTree>
    <p:extLst>
      <p:ext uri="{BB962C8B-B14F-4D97-AF65-F5344CB8AC3E}">
        <p14:creationId xmlns:p14="http://schemas.microsoft.com/office/powerpoint/2010/main" val="2641063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a:solidFill>
                  <a:srgbClr val="FFFFFF"/>
                </a:solidFill>
                <a:latin typeface="Calibri" panose="020F0502020204030204" pitchFamily="34" charset="0"/>
                <a:sym typeface="Helvetica Light"/>
              </a:rPr>
              <a:t>www.metoffice.gov.uk																									                       © Crown Copyright 2017, Met Office</a:t>
            </a:r>
          </a:p>
        </p:txBody>
      </p:sp>
      <p:sp>
        <p:nvSpPr>
          <p:cNvPr id="3" name="Title 2"/>
          <p:cNvSpPr>
            <a:spLocks noGrp="1"/>
          </p:cNvSpPr>
          <p:nvPr>
            <p:ph type="title"/>
          </p:nvPr>
        </p:nvSpPr>
        <p:spPr/>
        <p:txBody>
          <a:bodyPr/>
          <a:lstStyle/>
          <a:p>
            <a:r>
              <a:rPr lang="en-US" dirty="0"/>
              <a:t>Proposal</a:t>
            </a:r>
            <a:endParaRPr lang="en-GB" dirty="0"/>
          </a:p>
        </p:txBody>
      </p:sp>
      <p:sp>
        <p:nvSpPr>
          <p:cNvPr id="7" name="TextBox 6">
            <a:extLst>
              <a:ext uri="{FF2B5EF4-FFF2-40B4-BE49-F238E27FC236}">
                <a16:creationId xmlns:a16="http://schemas.microsoft.com/office/drawing/2014/main" id="{7EB03A58-EC21-429A-A1C4-0AA04740D602}"/>
              </a:ext>
            </a:extLst>
          </p:cNvPr>
          <p:cNvSpPr txBox="1"/>
          <p:nvPr/>
        </p:nvSpPr>
        <p:spPr>
          <a:xfrm>
            <a:off x="368191" y="3086368"/>
            <a:ext cx="9442782" cy="3160480"/>
          </a:xfrm>
          <a:prstGeom prst="rect">
            <a:avLst/>
          </a:prstGeom>
          <a:solidFill>
            <a:schemeClr val="accent6">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namespace </a:t>
            </a:r>
            <a:r>
              <a:rPr kumimoji="0" lang="en-US" sz="1400" b="0" i="0" u="none" strike="noStrike" cap="none" spc="0" normalizeH="0" baseline="0" dirty="0" err="1">
                <a:ln>
                  <a:noFill/>
                </a:ln>
                <a:solidFill>
                  <a:schemeClr val="tx1"/>
                </a:solidFill>
                <a:effectLst/>
                <a:uFillTx/>
                <a:latin typeface="Consolas" panose="020B0609020204030204" pitchFamily="49" charset="0"/>
                <a:sym typeface="Helvetica Light"/>
              </a:rPr>
              <a:t>QCflags</a:t>
            </a: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a:t>
            </a:r>
          </a:p>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Actual rejection flags</a:t>
            </a:r>
          </a:p>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a:t>
            </a:r>
            <a:r>
              <a:rPr kumimoji="0" lang="en-US" sz="1400" b="0" i="0" u="none" strike="noStrike" cap="none" spc="0" normalizeH="0" baseline="0" dirty="0" err="1">
                <a:ln>
                  <a:noFill/>
                </a:ln>
                <a:solidFill>
                  <a:schemeClr val="tx1"/>
                </a:solidFill>
                <a:effectLst/>
                <a:uFillTx/>
                <a:latin typeface="Consolas" panose="020B0609020204030204" pitchFamily="49" charset="0"/>
                <a:sym typeface="Helvetica Light"/>
              </a:rPr>
              <a:t>constexpr</a:t>
            </a: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int </a:t>
            </a:r>
            <a:r>
              <a:rPr kumimoji="0" lang="pl-PL" sz="1400" b="0" i="0" u="none" strike="noStrike" cap="none" spc="0" normalizeH="0" baseline="0" dirty="0">
                <a:ln>
                  <a:noFill/>
                </a:ln>
                <a:solidFill>
                  <a:schemeClr val="tx1"/>
                </a:solidFill>
                <a:effectLst/>
                <a:uFillTx/>
                <a:latin typeface="Consolas" panose="020B0609020204030204" pitchFamily="49" charset="0"/>
                <a:sym typeface="Helvetica Light"/>
              </a:rPr>
              <a:t>p</a:t>
            </a: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ass = 0;      // we like that one!</a:t>
            </a:r>
          </a:p>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a:t>
            </a:r>
            <a:r>
              <a:rPr kumimoji="0" lang="en-US" sz="1400" b="0" i="0" u="none" strike="noStrike" cap="none" spc="0" normalizeH="0" baseline="0" dirty="0" err="1">
                <a:ln>
                  <a:noFill/>
                </a:ln>
                <a:solidFill>
                  <a:schemeClr val="tx1"/>
                </a:solidFill>
                <a:effectLst/>
                <a:uFillTx/>
                <a:latin typeface="Consolas" panose="020B0609020204030204" pitchFamily="49" charset="0"/>
                <a:sym typeface="Helvetica Light"/>
              </a:rPr>
              <a:t>constexpr</a:t>
            </a: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int missing = 10;  // missing values prevent use of observation</a:t>
            </a:r>
          </a:p>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a:t>
            </a:r>
            <a:r>
              <a:rPr kumimoji="0" lang="en-US" sz="1400" b="0" i="0" u="none" strike="noStrike" cap="none" spc="0" normalizeH="0" baseline="0" dirty="0" err="1">
                <a:ln>
                  <a:noFill/>
                </a:ln>
                <a:solidFill>
                  <a:schemeClr val="tx1"/>
                </a:solidFill>
                <a:effectLst/>
                <a:uFillTx/>
                <a:latin typeface="Consolas" panose="020B0609020204030204" pitchFamily="49" charset="0"/>
                <a:sym typeface="Helvetica Light"/>
              </a:rPr>
              <a:t>constexpr</a:t>
            </a: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int </a:t>
            </a:r>
            <a:r>
              <a:rPr kumimoji="0" lang="en-US" sz="1400" b="0" i="0" u="none" strike="noStrike" cap="none" spc="0" normalizeH="0" baseline="0" dirty="0" err="1">
                <a:ln>
                  <a:noFill/>
                </a:ln>
                <a:solidFill>
                  <a:schemeClr val="tx1"/>
                </a:solidFill>
                <a:effectLst/>
                <a:uFillTx/>
                <a:latin typeface="Consolas" panose="020B0609020204030204" pitchFamily="49" charset="0"/>
                <a:sym typeface="Helvetica Light"/>
              </a:rPr>
              <a:t>preQC</a:t>
            </a: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 11;  // observation rejected by pre-processing</a:t>
            </a:r>
          </a:p>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a:t>
            </a:r>
            <a:r>
              <a:rPr kumimoji="0" lang="en-US" sz="1400" b="0" i="0" u="none" strike="noStrike" cap="none" spc="0" normalizeH="0" baseline="0" dirty="0" err="1">
                <a:ln>
                  <a:noFill/>
                </a:ln>
                <a:solidFill>
                  <a:schemeClr val="tx1"/>
                </a:solidFill>
                <a:effectLst/>
                <a:uFillTx/>
                <a:latin typeface="Consolas" panose="020B0609020204030204" pitchFamily="49" charset="0"/>
                <a:sym typeface="Helvetica Light"/>
              </a:rPr>
              <a:t>constexpr</a:t>
            </a: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int bounds  = 12;  // observation value out of bounds</a:t>
            </a:r>
          </a:p>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a:t>
            </a:r>
            <a:r>
              <a:rPr kumimoji="0" lang="en-US" sz="1400" b="0" i="0" u="none" strike="noStrike" cap="none" spc="0" normalizeH="0" baseline="0" dirty="0" err="1">
                <a:ln>
                  <a:noFill/>
                </a:ln>
                <a:solidFill>
                  <a:schemeClr val="tx1"/>
                </a:solidFill>
                <a:effectLst/>
                <a:uFillTx/>
                <a:latin typeface="Consolas" panose="020B0609020204030204" pitchFamily="49" charset="0"/>
                <a:sym typeface="Helvetica Light"/>
              </a:rPr>
              <a:t>constexpr</a:t>
            </a: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int domain  = 13;  // observation not within domain of use</a:t>
            </a:r>
          </a:p>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a:t>
            </a:r>
            <a:r>
              <a:rPr kumimoji="0" lang="en-US" sz="1400" b="0" i="0" u="none" strike="noStrike" cap="none" spc="0" normalizeH="0" baseline="0" dirty="0" err="1">
                <a:ln>
                  <a:noFill/>
                </a:ln>
                <a:solidFill>
                  <a:schemeClr val="tx1"/>
                </a:solidFill>
                <a:effectLst/>
                <a:uFillTx/>
                <a:latin typeface="Consolas" panose="020B0609020204030204" pitchFamily="49" charset="0"/>
                <a:sym typeface="Helvetica Light"/>
              </a:rPr>
              <a:t>constexpr</a:t>
            </a: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int thinned = 16;  // observation removed due to thinning</a:t>
            </a:r>
          </a:p>
          <a:p>
            <a:pPr marL="0" marR="0" indent="0" algn="l" defTabSz="584200" rtl="0" fontAlgn="auto" latinLnBrk="0" hangingPunct="0">
              <a:lnSpc>
                <a:spcPct val="100000"/>
              </a:lnSpc>
              <a:spcBef>
                <a:spcPts val="0"/>
              </a:spcBef>
              <a:spcAft>
                <a:spcPts val="0"/>
              </a:spcAft>
              <a:buClrTx/>
              <a:buSzTx/>
              <a:buFontTx/>
              <a:buNone/>
              <a:tabLst/>
            </a:pPr>
            <a:r>
              <a:rPr lang="en-US" sz="1400" dirty="0">
                <a:latin typeface="Consolas" panose="020B0609020204030204" pitchFamily="49" charset="0"/>
                <a:sym typeface="Helvetica Light"/>
              </a:rPr>
              <a:t>  […]</a:t>
            </a:r>
            <a:endPar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endParaRPr>
          </a:p>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a:t>
            </a:r>
            <a:r>
              <a:rPr kumimoji="0" lang="en-US" sz="1400" b="0" i="0" u="none" strike="noStrike" cap="none" spc="0" normalizeH="0" baseline="0" dirty="0" err="1">
                <a:ln>
                  <a:noFill/>
                </a:ln>
                <a:solidFill>
                  <a:schemeClr val="tx1"/>
                </a:solidFill>
                <a:effectLst/>
                <a:uFillTx/>
                <a:latin typeface="Consolas" panose="020B0609020204030204" pitchFamily="49" charset="0"/>
                <a:sym typeface="Helvetica Light"/>
              </a:rPr>
              <a:t>constexpr</a:t>
            </a: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int </a:t>
            </a:r>
            <a:r>
              <a:rPr kumimoji="0" lang="en-US" sz="1400" b="0" i="0" u="none" strike="noStrike" cap="none" spc="0" normalizeH="0" baseline="0" dirty="0" err="1">
                <a:ln>
                  <a:noFill/>
                </a:ln>
                <a:solidFill>
                  <a:schemeClr val="tx1"/>
                </a:solidFill>
                <a:effectLst/>
                <a:uFillTx/>
                <a:latin typeface="Consolas" panose="020B0609020204030204" pitchFamily="49" charset="0"/>
                <a:sym typeface="Helvetica Light"/>
              </a:rPr>
              <a:t>onedvar</a:t>
            </a: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 25;  // observation failed to converge in 1dvar check</a:t>
            </a:r>
          </a:p>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a:t>
            </a:r>
            <a:r>
              <a:rPr kumimoji="0" lang="en-US" sz="1400" b="0" i="0" u="none" strike="noStrike" cap="none" spc="0" normalizeH="0" baseline="0" dirty="0" err="1">
                <a:ln>
                  <a:noFill/>
                </a:ln>
                <a:solidFill>
                  <a:schemeClr val="tx1"/>
                </a:solidFill>
                <a:effectLst/>
                <a:uFillTx/>
                <a:latin typeface="Consolas" panose="020B0609020204030204" pitchFamily="49" charset="0"/>
                <a:sym typeface="Helvetica Light"/>
              </a:rPr>
              <a:t>constexpr</a:t>
            </a: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int </a:t>
            </a:r>
            <a:r>
              <a:rPr kumimoji="0" lang="en-US" sz="1400" b="0" i="0" u="none" strike="noStrike" cap="none" spc="0" normalizeH="0" baseline="0" dirty="0" err="1">
                <a:ln>
                  <a:noFill/>
                </a:ln>
                <a:solidFill>
                  <a:schemeClr val="tx1"/>
                </a:solidFill>
                <a:effectLst/>
                <a:uFillTx/>
                <a:latin typeface="Consolas" panose="020B0609020204030204" pitchFamily="49" charset="0"/>
                <a:sym typeface="Helvetica Light"/>
              </a:rPr>
              <a:t>bayesianQC</a:t>
            </a: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 26;  // observation failed due to Bayesian background check</a:t>
            </a:r>
          </a:p>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a:t>
            </a:r>
            <a:r>
              <a:rPr kumimoji="0" lang="en-US" sz="1400" b="0" i="0" u="none" strike="noStrike" cap="none" spc="0" normalizeH="0" baseline="0" dirty="0" err="1">
                <a:ln>
                  <a:noFill/>
                </a:ln>
                <a:solidFill>
                  <a:schemeClr val="tx1"/>
                </a:solidFill>
                <a:effectLst/>
                <a:uFillTx/>
                <a:latin typeface="Consolas" panose="020B0609020204030204" pitchFamily="49" charset="0"/>
                <a:sym typeface="Helvetica Light"/>
              </a:rPr>
              <a:t>constexpr</a:t>
            </a: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int </a:t>
            </a:r>
            <a:r>
              <a:rPr kumimoji="0" lang="en-US" sz="1400" b="0" i="0" u="none" strike="noStrike" cap="none" spc="0" normalizeH="0" baseline="0" dirty="0" err="1">
                <a:ln>
                  <a:noFill/>
                </a:ln>
                <a:solidFill>
                  <a:schemeClr val="tx1"/>
                </a:solidFill>
                <a:effectLst/>
                <a:uFillTx/>
                <a:latin typeface="Consolas" panose="020B0609020204030204" pitchFamily="49" charset="0"/>
                <a:sym typeface="Helvetica Light"/>
              </a:rPr>
              <a:t>modelobthresh</a:t>
            </a: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 27;  // observation failed </a:t>
            </a:r>
            <a:r>
              <a:rPr kumimoji="0" lang="en-US" sz="1400" b="0" i="0" u="none" strike="noStrike" cap="none" spc="0" normalizeH="0" baseline="0" dirty="0" err="1">
                <a:ln>
                  <a:noFill/>
                </a:ln>
                <a:solidFill>
                  <a:schemeClr val="tx1"/>
                </a:solidFill>
                <a:effectLst/>
                <a:uFillTx/>
                <a:latin typeface="Consolas" panose="020B0609020204030204" pitchFamily="49" charset="0"/>
                <a:sym typeface="Helvetica Light"/>
              </a:rPr>
              <a:t>modelob</a:t>
            </a: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threshold check</a:t>
            </a:r>
          </a:p>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a:t>
            </a:r>
            <a:r>
              <a:rPr kumimoji="0" lang="en-US" sz="1400" b="0" i="0" u="none" strike="noStrike" cap="none" spc="0" normalizeH="0" baseline="0" dirty="0" err="1">
                <a:ln>
                  <a:noFill/>
                </a:ln>
                <a:solidFill>
                  <a:schemeClr val="tx1"/>
                </a:solidFill>
                <a:effectLst/>
                <a:uFillTx/>
                <a:latin typeface="Consolas" panose="020B0609020204030204" pitchFamily="49" charset="0"/>
                <a:sym typeface="Helvetica Light"/>
              </a:rPr>
              <a:t>constexpr</a:t>
            </a: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int history = 28;  // observation failed when compared with historical data</a:t>
            </a:r>
          </a:p>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 namespace </a:t>
            </a:r>
            <a:r>
              <a:rPr kumimoji="0" lang="en-US" sz="1400" b="0" i="0" u="none" strike="noStrike" cap="none" spc="0" normalizeH="0" baseline="0" dirty="0" err="1">
                <a:ln>
                  <a:noFill/>
                </a:ln>
                <a:solidFill>
                  <a:schemeClr val="tx1"/>
                </a:solidFill>
                <a:effectLst/>
                <a:uFillTx/>
                <a:latin typeface="Consolas" panose="020B0609020204030204" pitchFamily="49" charset="0"/>
                <a:sym typeface="Helvetica Light"/>
              </a:rPr>
              <a:t>QCflags</a:t>
            </a:r>
            <a:endPar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endParaRPr>
          </a:p>
        </p:txBody>
      </p:sp>
      <p:sp>
        <p:nvSpPr>
          <p:cNvPr id="23" name="Rectangle 22">
            <a:extLst>
              <a:ext uri="{FF2B5EF4-FFF2-40B4-BE49-F238E27FC236}">
                <a16:creationId xmlns:a16="http://schemas.microsoft.com/office/drawing/2014/main" id="{EAD7C0FB-78A7-4FED-9438-2D86AE44A277}"/>
              </a:ext>
            </a:extLst>
          </p:cNvPr>
          <p:cNvSpPr/>
          <p:nvPr/>
        </p:nvSpPr>
        <p:spPr>
          <a:xfrm>
            <a:off x="271373" y="1406563"/>
            <a:ext cx="11978994" cy="784830"/>
          </a:xfrm>
          <a:prstGeom prst="rect">
            <a:avLst/>
          </a:prstGeom>
        </p:spPr>
        <p:txBody>
          <a:bodyPr wrap="square">
            <a:spAutoFit/>
          </a:bodyPr>
          <a:lstStyle/>
          <a:p>
            <a:pPr marL="342900" indent="-342900" algn="just">
              <a:lnSpc>
                <a:spcPct val="90000"/>
              </a:lnSpc>
              <a:buFont typeface="Arial" panose="020B0604020202020204" pitchFamily="34" charset="0"/>
              <a:buChar char="•"/>
            </a:pPr>
            <a:r>
              <a:rPr lang="en-US" sz="2200" dirty="0">
                <a:latin typeface="Calibri" panose="020F0502020204030204" pitchFamily="34" charset="0"/>
                <a:cs typeface="Calibri" panose="020F0502020204030204" pitchFamily="34" charset="0"/>
              </a:rPr>
              <a:t>Requirement</a:t>
            </a:r>
            <a:r>
              <a:rPr lang="en-US" sz="2200" b="1" dirty="0">
                <a:latin typeface="Calibri" panose="020F0502020204030204" pitchFamily="34" charset="0"/>
                <a:cs typeface="Calibri" panose="020F0502020204030204" pitchFamily="34" charset="0"/>
              </a:rPr>
              <a:t> </a:t>
            </a:r>
            <a:r>
              <a:rPr lang="en-US" sz="2200" dirty="0">
                <a:solidFill>
                  <a:schemeClr val="accent2"/>
                </a:solidFill>
                <a:latin typeface="Calibri" panose="020F0502020204030204" pitchFamily="34" charset="0"/>
                <a:cs typeface="Calibri" panose="020F0502020204030204" pitchFamily="34" charset="0"/>
              </a:rPr>
              <a:t>[R_1]</a:t>
            </a:r>
            <a:r>
              <a:rPr lang="en-US" sz="2200" dirty="0">
                <a:latin typeface="Calibri" panose="020F0502020204030204" pitchFamily="34" charset="0"/>
                <a:cs typeface="Calibri" panose="020F0502020204030204" pitchFamily="34" charset="0"/>
              </a:rPr>
              <a:t>:</a:t>
            </a:r>
            <a:r>
              <a:rPr lang="en-US" sz="2200" dirty="0">
                <a:solidFill>
                  <a:schemeClr val="accent2"/>
                </a:solidFill>
                <a:latin typeface="Calibri" panose="020F0502020204030204" pitchFamily="34" charset="0"/>
                <a:cs typeface="Calibri" panose="020F0502020204030204" pitchFamily="34" charset="0"/>
              </a:rPr>
              <a:t> </a:t>
            </a:r>
            <a:r>
              <a:rPr lang="en-US" sz="2200" dirty="0">
                <a:latin typeface="Calibri" panose="020F0502020204030204" pitchFamily="34" charset="0"/>
                <a:cs typeface="Calibri" panose="020F0502020204030204" pitchFamily="34" charset="0"/>
              </a:rPr>
              <a:t>accept/reject DA flag</a:t>
            </a:r>
            <a:endParaRPr kumimoji="0" lang="en-US" sz="2400" i="0" u="none" strike="noStrike" cap="none" spc="0" normalizeH="0" baseline="0" dirty="0">
              <a:ln>
                <a:noFill/>
              </a:ln>
              <a:solidFill>
                <a:schemeClr val="accent3">
                  <a:lumMod val="75000"/>
                </a:schemeClr>
              </a:solidFill>
              <a:effectLst/>
              <a:uFillTx/>
              <a:latin typeface="Consolas" panose="020B0609020204030204" pitchFamily="49" charset="0"/>
              <a:sym typeface="Helvetica Light"/>
            </a:endParaRPr>
          </a:p>
          <a:p>
            <a:pPr algn="just">
              <a:lnSpc>
                <a:spcPct val="90000"/>
              </a:lnSpc>
            </a:pPr>
            <a:endParaRPr lang="en-US" sz="800" dirty="0">
              <a:solidFill>
                <a:schemeClr val="accent3">
                  <a:lumMod val="75000"/>
                </a:schemeClr>
              </a:solidFill>
              <a:latin typeface="Calibri" panose="020F0502020204030204" pitchFamily="34" charset="0"/>
              <a:cs typeface="Calibri" panose="020F0502020204030204" pitchFamily="34" charset="0"/>
            </a:endParaRPr>
          </a:p>
          <a:p>
            <a:pPr marL="800100" lvl="1" indent="-342900" algn="just">
              <a:lnSpc>
                <a:spcPct val="90000"/>
              </a:lnSpc>
              <a:buFont typeface="Arial" panose="020B0604020202020204" pitchFamily="34" charset="0"/>
              <a:buChar char="•"/>
            </a:pPr>
            <a:r>
              <a:rPr lang="en-US" sz="2000" dirty="0">
                <a:latin typeface="Calibri" panose="020F0502020204030204" pitchFamily="34" charset="0"/>
                <a:cs typeface="Calibri" panose="020F0502020204030204" pitchFamily="34" charset="0"/>
              </a:rPr>
              <a:t>Use the existing </a:t>
            </a:r>
            <a:r>
              <a:rPr kumimoji="0" lang="en-US" sz="2000" i="0" u="none" strike="noStrike" cap="none" spc="0" normalizeH="0" baseline="0" dirty="0">
                <a:ln>
                  <a:noFill/>
                </a:ln>
                <a:solidFill>
                  <a:schemeClr val="accent3">
                    <a:lumMod val="75000"/>
                  </a:schemeClr>
                </a:solidFill>
                <a:effectLst/>
                <a:uFillTx/>
                <a:latin typeface="Consolas" panose="020B0609020204030204" pitchFamily="49" charset="0"/>
                <a:sym typeface="Helvetica Light"/>
              </a:rPr>
              <a:t>Q</a:t>
            </a:r>
            <a:r>
              <a:rPr kumimoji="0" lang="pl-PL" sz="2000" i="0" u="none" strike="noStrike" cap="none" spc="0" normalizeH="0" baseline="0" dirty="0">
                <a:ln>
                  <a:noFill/>
                </a:ln>
                <a:solidFill>
                  <a:schemeClr val="accent3">
                    <a:lumMod val="75000"/>
                  </a:schemeClr>
                </a:solidFill>
                <a:effectLst/>
                <a:uFillTx/>
                <a:latin typeface="Consolas" panose="020B0609020204030204" pitchFamily="49" charset="0"/>
                <a:sym typeface="Helvetica Light"/>
              </a:rPr>
              <a:t>C</a:t>
            </a:r>
            <a:r>
              <a:rPr kumimoji="0" lang="en-US" sz="2000" i="0" u="none" strike="noStrike" cap="none" spc="0" normalizeH="0" baseline="0" dirty="0">
                <a:ln>
                  <a:noFill/>
                </a:ln>
                <a:solidFill>
                  <a:schemeClr val="accent3">
                    <a:lumMod val="75000"/>
                  </a:schemeClr>
                </a:solidFill>
                <a:effectLst/>
                <a:uFillTx/>
                <a:latin typeface="Consolas" panose="020B0609020204030204" pitchFamily="49" charset="0"/>
                <a:sym typeface="Helvetica Light"/>
              </a:rPr>
              <a:t>flags</a:t>
            </a:r>
            <a:r>
              <a:rPr kumimoji="0" lang="en-US" sz="2000" i="0" u="none" strike="noStrike" cap="none" spc="0" normalizeH="0" baseline="0" dirty="0">
                <a:ln>
                  <a:noFill/>
                </a:ln>
                <a:effectLst/>
                <a:uFillTx/>
                <a:latin typeface="Consolas" panose="020B0609020204030204" pitchFamily="49" charset="0"/>
                <a:sym typeface="Helvetica Light"/>
              </a:rPr>
              <a:t>:</a:t>
            </a:r>
            <a:r>
              <a:rPr kumimoji="0" lang="en-US" sz="2000" i="0" u="none" strike="noStrike" cap="none" spc="0" normalizeH="0" baseline="0" dirty="0">
                <a:ln>
                  <a:noFill/>
                </a:ln>
                <a:solidFill>
                  <a:schemeClr val="accent3">
                    <a:lumMod val="75000"/>
                  </a:schemeClr>
                </a:solidFill>
                <a:effectLst/>
                <a:uFillTx/>
                <a:latin typeface="Consolas" panose="020B0609020204030204" pitchFamily="49" charset="0"/>
                <a:sym typeface="Helvetica Light"/>
              </a:rPr>
              <a:t> </a:t>
            </a:r>
            <a:r>
              <a:rPr lang="en-US" sz="2000" dirty="0">
                <a:latin typeface="Calibri" panose="020F0502020204030204" pitchFamily="34" charset="0"/>
                <a:cs typeface="Calibri" panose="020F0502020204030204" pitchFamily="34" charset="0"/>
              </a:rPr>
              <a:t> </a:t>
            </a:r>
            <a:r>
              <a:rPr lang="en-US" sz="2000" dirty="0">
                <a:solidFill>
                  <a:schemeClr val="accent2"/>
                </a:solidFill>
                <a:latin typeface="Calibri" panose="020F0502020204030204" pitchFamily="34" charset="0"/>
                <a:cs typeface="Calibri" panose="020F0502020204030204" pitchFamily="34" charset="0"/>
              </a:rPr>
              <a:t>[R_1]</a:t>
            </a:r>
            <a:r>
              <a:rPr lang="en-US" sz="2000" dirty="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sym typeface="Wingdings" panose="05000000000000000000" pitchFamily="2" charset="2"/>
              </a:rPr>
              <a:t> </a:t>
            </a:r>
            <a:r>
              <a:rPr lang="en-GB" sz="2000" dirty="0">
                <a:solidFill>
                  <a:schemeClr val="accent3">
                    <a:lumMod val="75000"/>
                  </a:schemeClr>
                </a:solidFill>
                <a:effectLst/>
                <a:latin typeface="Consolas" panose="020B0609020204030204" pitchFamily="49" charset="0"/>
                <a:ea typeface="Calibri" panose="020F0502020204030204" pitchFamily="34" charset="0"/>
                <a:cs typeface="Arial" panose="020B0604020202020204" pitchFamily="34" charset="0"/>
              </a:rPr>
              <a:t>Q</a:t>
            </a:r>
            <a:r>
              <a:rPr lang="pl-PL" sz="2000" dirty="0">
                <a:solidFill>
                  <a:schemeClr val="accent3">
                    <a:lumMod val="75000"/>
                  </a:schemeClr>
                </a:solidFill>
                <a:effectLst/>
                <a:latin typeface="Consolas" panose="020B0609020204030204" pitchFamily="49" charset="0"/>
                <a:ea typeface="Calibri" panose="020F0502020204030204" pitchFamily="34" charset="0"/>
                <a:cs typeface="Arial" panose="020B0604020202020204" pitchFamily="34" charset="0"/>
              </a:rPr>
              <a:t>C</a:t>
            </a:r>
            <a:r>
              <a:rPr lang="en-GB" sz="2000" dirty="0">
                <a:solidFill>
                  <a:schemeClr val="accent3">
                    <a:lumMod val="75000"/>
                  </a:schemeClr>
                </a:solidFill>
                <a:effectLst/>
                <a:latin typeface="Consolas" panose="020B0609020204030204" pitchFamily="49" charset="0"/>
                <a:ea typeface="Calibri" panose="020F0502020204030204" pitchFamily="34" charset="0"/>
                <a:cs typeface="Arial" panose="020B0604020202020204" pitchFamily="34" charset="0"/>
              </a:rPr>
              <a:t>flags</a:t>
            </a:r>
            <a:r>
              <a:rPr lang="pl-PL" sz="2000" dirty="0">
                <a:solidFill>
                  <a:schemeClr val="accent3">
                    <a:lumMod val="75000"/>
                  </a:schemeClr>
                </a:solidFill>
                <a:effectLst/>
                <a:latin typeface="Consolas" panose="020B0609020204030204" pitchFamily="49" charset="0"/>
                <a:ea typeface="Calibri" panose="020F0502020204030204" pitchFamily="34" charset="0"/>
                <a:cs typeface="Arial" panose="020B0604020202020204" pitchFamily="34" charset="0"/>
              </a:rPr>
              <a:t>::</a:t>
            </a:r>
            <a:r>
              <a:rPr lang="en-GB" sz="2000" dirty="0">
                <a:solidFill>
                  <a:schemeClr val="accent3">
                    <a:lumMod val="75000"/>
                  </a:schemeClr>
                </a:solidFill>
                <a:effectLst/>
                <a:latin typeface="Consolas" panose="020B0609020204030204" pitchFamily="49" charset="0"/>
                <a:ea typeface="Calibri" panose="020F0502020204030204" pitchFamily="34" charset="0"/>
                <a:cs typeface="Arial" panose="020B0604020202020204" pitchFamily="34" charset="0"/>
              </a:rPr>
              <a:t>pass</a:t>
            </a:r>
            <a:endParaRPr lang="en-US" sz="2000" dirty="0">
              <a:solidFill>
                <a:schemeClr val="accent3">
                  <a:lumMod val="75000"/>
                </a:schemeClr>
              </a:solidFill>
              <a:latin typeface="Consolas" panose="020B0609020204030204" pitchFamily="49" charset="0"/>
              <a:cs typeface="Calibri" panose="020F0502020204030204" pitchFamily="34" charset="0"/>
            </a:endParaRPr>
          </a:p>
        </p:txBody>
      </p:sp>
      <p:sp>
        <p:nvSpPr>
          <p:cNvPr id="10" name="TextBox 9">
            <a:extLst>
              <a:ext uri="{FF2B5EF4-FFF2-40B4-BE49-F238E27FC236}">
                <a16:creationId xmlns:a16="http://schemas.microsoft.com/office/drawing/2014/main" id="{327E16C8-075F-454E-B4F9-DA9D70113BB9}"/>
              </a:ext>
            </a:extLst>
          </p:cNvPr>
          <p:cNvSpPr txBox="1"/>
          <p:nvPr/>
        </p:nvSpPr>
        <p:spPr>
          <a:xfrm>
            <a:off x="271373" y="2228513"/>
            <a:ext cx="8969446" cy="6740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342900" indent="-342900" algn="just">
              <a:lnSpc>
                <a:spcPct val="90000"/>
              </a:lnSpc>
              <a:buFont typeface="Arial" panose="020B0604020202020204" pitchFamily="34" charset="0"/>
              <a:buChar char="•"/>
            </a:pPr>
            <a:r>
              <a:rPr lang="en-US" sz="2200" dirty="0">
                <a:latin typeface="Calibri" panose="020F0502020204030204" pitchFamily="34" charset="0"/>
                <a:cs typeface="Calibri" panose="020F0502020204030204" pitchFamily="34" charset="0"/>
              </a:rPr>
              <a:t>Requirement</a:t>
            </a:r>
            <a:r>
              <a:rPr lang="en-US" sz="2200" b="1" dirty="0">
                <a:latin typeface="Calibri" panose="020F0502020204030204" pitchFamily="34" charset="0"/>
                <a:cs typeface="Calibri" panose="020F0502020204030204" pitchFamily="34" charset="0"/>
              </a:rPr>
              <a:t> </a:t>
            </a:r>
            <a:r>
              <a:rPr lang="en-US" sz="2200" dirty="0">
                <a:solidFill>
                  <a:schemeClr val="accent2"/>
                </a:solidFill>
                <a:latin typeface="Calibri" panose="020F0502020204030204" pitchFamily="34" charset="0"/>
                <a:cs typeface="Calibri" panose="020F0502020204030204" pitchFamily="34" charset="0"/>
              </a:rPr>
              <a:t>[R_3]</a:t>
            </a:r>
            <a:r>
              <a:rPr lang="en-US" sz="2200" dirty="0">
                <a:latin typeface="Calibri" panose="020F0502020204030204" pitchFamily="34" charset="0"/>
                <a:cs typeface="Calibri" panose="020F0502020204030204" pitchFamily="34" charset="0"/>
              </a:rPr>
              <a:t>:</a:t>
            </a:r>
            <a:r>
              <a:rPr lang="en-US" sz="2200" dirty="0">
                <a:solidFill>
                  <a:schemeClr val="accent2"/>
                </a:solidFill>
                <a:latin typeface="Calibri" panose="020F0502020204030204" pitchFamily="34" charset="0"/>
                <a:cs typeface="Calibri" panose="020F0502020204030204" pitchFamily="34" charset="0"/>
              </a:rPr>
              <a:t> </a:t>
            </a:r>
            <a:r>
              <a:rPr lang="en-US" sz="2200" dirty="0">
                <a:latin typeface="Calibri" panose="020F0502020204030204" pitchFamily="34" charset="0"/>
                <a:cs typeface="Calibri" panose="020F0502020204030204" pitchFamily="34" charset="0"/>
              </a:rPr>
              <a:t>Flags representing the processing step</a:t>
            </a:r>
          </a:p>
          <a:p>
            <a:pPr marL="800100" lvl="1" indent="-342900" algn="just">
              <a:lnSpc>
                <a:spcPct val="90000"/>
              </a:lnSpc>
              <a:buFont typeface="Arial" panose="020B0604020202020204" pitchFamily="34" charset="0"/>
              <a:buChar char="•"/>
            </a:pPr>
            <a:r>
              <a:rPr lang="en-US" sz="2000" dirty="0">
                <a:latin typeface="Calibri" panose="020F0502020204030204" pitchFamily="34" charset="0"/>
                <a:cs typeface="Calibri" panose="020F0502020204030204" pitchFamily="34" charset="0"/>
                <a:sym typeface="Wingdings" panose="05000000000000000000" pitchFamily="2" charset="2"/>
              </a:rPr>
              <a:t>Using existing </a:t>
            </a:r>
            <a:r>
              <a:rPr lang="en-GB" sz="2000" dirty="0">
                <a:solidFill>
                  <a:schemeClr val="accent3">
                    <a:lumMod val="75000"/>
                  </a:schemeClr>
                </a:solidFill>
                <a:effectLst/>
                <a:latin typeface="Consolas" panose="020B0609020204030204" pitchFamily="49" charset="0"/>
                <a:ea typeface="Calibri" panose="020F0502020204030204" pitchFamily="34" charset="0"/>
                <a:cs typeface="Arial" panose="020B0604020202020204" pitchFamily="34" charset="0"/>
              </a:rPr>
              <a:t>Q</a:t>
            </a:r>
            <a:r>
              <a:rPr lang="pl-PL" sz="2000" dirty="0">
                <a:solidFill>
                  <a:schemeClr val="accent3">
                    <a:lumMod val="75000"/>
                  </a:schemeClr>
                </a:solidFill>
                <a:effectLst/>
                <a:latin typeface="Consolas" panose="020B0609020204030204" pitchFamily="49" charset="0"/>
                <a:ea typeface="Calibri" panose="020F0502020204030204" pitchFamily="34" charset="0"/>
                <a:cs typeface="Arial" panose="020B0604020202020204" pitchFamily="34" charset="0"/>
              </a:rPr>
              <a:t>C</a:t>
            </a:r>
            <a:r>
              <a:rPr lang="en-GB" sz="2000" dirty="0">
                <a:solidFill>
                  <a:schemeClr val="accent3">
                    <a:lumMod val="75000"/>
                  </a:schemeClr>
                </a:solidFill>
                <a:effectLst/>
                <a:latin typeface="Consolas" panose="020B0609020204030204" pitchFamily="49" charset="0"/>
                <a:ea typeface="Calibri" panose="020F0502020204030204" pitchFamily="34" charset="0"/>
                <a:cs typeface="Arial" panose="020B0604020202020204" pitchFamily="34" charset="0"/>
              </a:rPr>
              <a:t>flags</a:t>
            </a:r>
            <a:r>
              <a:rPr lang="en-GB" dirty="0"/>
              <a:t> </a:t>
            </a:r>
            <a:r>
              <a:rPr lang="en-US" sz="2000" dirty="0">
                <a:latin typeface="Calibri" panose="020F0502020204030204" pitchFamily="34" charset="0"/>
                <a:cs typeface="Calibri" panose="020F0502020204030204" pitchFamily="34" charset="0"/>
                <a:sym typeface="Wingdings" panose="05000000000000000000" pitchFamily="2" charset="2"/>
              </a:rPr>
              <a:t>categories to provide basic rejection information</a:t>
            </a:r>
            <a:endParaRPr kumimoji="0" lang="en-US" sz="2000" i="0" u="none" strike="noStrike" cap="none" spc="0" normalizeH="0" baseline="0" dirty="0">
              <a:ln>
                <a:noFill/>
              </a:ln>
              <a:solidFill>
                <a:schemeClr val="accent3">
                  <a:lumMod val="75000"/>
                </a:schemeClr>
              </a:solidFill>
              <a:effectLst/>
              <a:uFillTx/>
              <a:latin typeface="Consolas" panose="020B0609020204030204" pitchFamily="49" charset="0"/>
              <a:sym typeface="Helvetica Light"/>
            </a:endParaRPr>
          </a:p>
        </p:txBody>
      </p:sp>
      <p:sp>
        <p:nvSpPr>
          <p:cNvPr id="12" name="Rectangle 11">
            <a:extLst>
              <a:ext uri="{FF2B5EF4-FFF2-40B4-BE49-F238E27FC236}">
                <a16:creationId xmlns:a16="http://schemas.microsoft.com/office/drawing/2014/main" id="{3733F918-B6FA-4628-9761-53718E26F004}"/>
              </a:ext>
            </a:extLst>
          </p:cNvPr>
          <p:cNvSpPr/>
          <p:nvPr/>
        </p:nvSpPr>
        <p:spPr>
          <a:xfrm>
            <a:off x="0" y="780592"/>
            <a:ext cx="11978994" cy="397032"/>
          </a:xfrm>
          <a:prstGeom prst="rect">
            <a:avLst/>
          </a:prstGeom>
        </p:spPr>
        <p:txBody>
          <a:bodyPr wrap="square">
            <a:spAutoFit/>
          </a:bodyPr>
          <a:lstStyle/>
          <a:p>
            <a:pPr algn="just">
              <a:lnSpc>
                <a:spcPct val="90000"/>
              </a:lnSpc>
            </a:pPr>
            <a:r>
              <a:rPr lang="en-US" sz="2200" b="1" dirty="0">
                <a:latin typeface="Calibri" panose="020F0502020204030204" pitchFamily="34" charset="0"/>
                <a:cs typeface="Calibri" panose="020F0502020204030204" pitchFamily="34" charset="0"/>
              </a:rPr>
              <a:t>Already in JEDI</a:t>
            </a:r>
            <a:endParaRPr lang="en-US" sz="2000" dirty="0">
              <a:solidFill>
                <a:schemeClr val="accent3">
                  <a:lumMod val="75000"/>
                </a:schemeClr>
              </a:solidFill>
              <a:latin typeface="Consolas" panose="020B0609020204030204" pitchFamily="49" charset="0"/>
              <a:cs typeface="Calibri" panose="020F0502020204030204" pitchFamily="34" charset="0"/>
            </a:endParaRPr>
          </a:p>
        </p:txBody>
      </p:sp>
      <p:cxnSp>
        <p:nvCxnSpPr>
          <p:cNvPr id="6" name="Straight Connector 5">
            <a:extLst>
              <a:ext uri="{FF2B5EF4-FFF2-40B4-BE49-F238E27FC236}">
                <a16:creationId xmlns:a16="http://schemas.microsoft.com/office/drawing/2014/main" id="{9CEFC088-1F07-4A61-A654-D50EF4857848}"/>
              </a:ext>
            </a:extLst>
          </p:cNvPr>
          <p:cNvCxnSpPr/>
          <p:nvPr/>
        </p:nvCxnSpPr>
        <p:spPr>
          <a:xfrm>
            <a:off x="0" y="1151069"/>
            <a:ext cx="12192000" cy="0"/>
          </a:xfrm>
          <a:prstGeom prst="line">
            <a:avLst/>
          </a:prstGeom>
          <a:ln>
            <a:solidFill>
              <a:schemeClr val="accent3">
                <a:lumMod val="7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166808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a:solidFill>
                  <a:srgbClr val="FFFFFF"/>
                </a:solidFill>
                <a:latin typeface="Calibri" panose="020F0502020204030204" pitchFamily="34" charset="0"/>
                <a:sym typeface="Helvetica Light"/>
              </a:rPr>
              <a:t>www.metoffice.gov.uk																									                       © Crown Copyright 2017, Met Office</a:t>
            </a:r>
          </a:p>
        </p:txBody>
      </p:sp>
      <p:sp>
        <p:nvSpPr>
          <p:cNvPr id="3" name="Title 2"/>
          <p:cNvSpPr>
            <a:spLocks noGrp="1"/>
          </p:cNvSpPr>
          <p:nvPr>
            <p:ph type="title"/>
          </p:nvPr>
        </p:nvSpPr>
        <p:spPr/>
        <p:txBody>
          <a:bodyPr/>
          <a:lstStyle/>
          <a:p>
            <a:r>
              <a:rPr lang="en-US" dirty="0"/>
              <a:t>Proposal</a:t>
            </a:r>
            <a:endParaRPr lang="en-GB" dirty="0"/>
          </a:p>
        </p:txBody>
      </p:sp>
      <p:sp>
        <p:nvSpPr>
          <p:cNvPr id="12" name="Rectangle 11">
            <a:extLst>
              <a:ext uri="{FF2B5EF4-FFF2-40B4-BE49-F238E27FC236}">
                <a16:creationId xmlns:a16="http://schemas.microsoft.com/office/drawing/2014/main" id="{3733F918-B6FA-4628-9761-53718E26F004}"/>
              </a:ext>
            </a:extLst>
          </p:cNvPr>
          <p:cNvSpPr/>
          <p:nvPr/>
        </p:nvSpPr>
        <p:spPr>
          <a:xfrm>
            <a:off x="0" y="780592"/>
            <a:ext cx="11978994" cy="397032"/>
          </a:xfrm>
          <a:prstGeom prst="rect">
            <a:avLst/>
          </a:prstGeom>
        </p:spPr>
        <p:txBody>
          <a:bodyPr wrap="square">
            <a:spAutoFit/>
          </a:bodyPr>
          <a:lstStyle/>
          <a:p>
            <a:pPr algn="just">
              <a:lnSpc>
                <a:spcPct val="90000"/>
              </a:lnSpc>
            </a:pPr>
            <a:r>
              <a:rPr lang="en-US" sz="2200" b="1" dirty="0">
                <a:latin typeface="Calibri" panose="020F0502020204030204" pitchFamily="34" charset="0"/>
                <a:cs typeface="Calibri" panose="020F0502020204030204" pitchFamily="34" charset="0"/>
              </a:rPr>
              <a:t>New additions</a:t>
            </a:r>
            <a:endParaRPr lang="en-US" sz="2000" dirty="0">
              <a:solidFill>
                <a:schemeClr val="accent3">
                  <a:lumMod val="75000"/>
                </a:schemeClr>
              </a:solidFill>
              <a:latin typeface="Consolas" panose="020B0609020204030204" pitchFamily="49" charset="0"/>
              <a:cs typeface="Calibri" panose="020F0502020204030204" pitchFamily="34" charset="0"/>
            </a:endParaRPr>
          </a:p>
        </p:txBody>
      </p:sp>
      <p:cxnSp>
        <p:nvCxnSpPr>
          <p:cNvPr id="6" name="Straight Connector 5">
            <a:extLst>
              <a:ext uri="{FF2B5EF4-FFF2-40B4-BE49-F238E27FC236}">
                <a16:creationId xmlns:a16="http://schemas.microsoft.com/office/drawing/2014/main" id="{9CEFC088-1F07-4A61-A654-D50EF4857848}"/>
              </a:ext>
            </a:extLst>
          </p:cNvPr>
          <p:cNvCxnSpPr/>
          <p:nvPr/>
        </p:nvCxnSpPr>
        <p:spPr>
          <a:xfrm>
            <a:off x="0" y="1151069"/>
            <a:ext cx="12192000" cy="0"/>
          </a:xfrm>
          <a:prstGeom prst="line">
            <a:avLst/>
          </a:prstGeom>
          <a:ln>
            <a:solidFill>
              <a:schemeClr val="accent3">
                <a:lumMod val="75000"/>
              </a:schemeClr>
            </a:solidFill>
          </a:ln>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165CFA25-9BE4-4495-BE8A-F89C59853966}"/>
              </a:ext>
            </a:extLst>
          </p:cNvPr>
          <p:cNvSpPr txBox="1"/>
          <p:nvPr/>
        </p:nvSpPr>
        <p:spPr>
          <a:xfrm>
            <a:off x="0" y="1670045"/>
            <a:ext cx="11765989" cy="7694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285750" indent="-285750">
              <a:buFont typeface="Arial" panose="020B0604020202020204" pitchFamily="34" charset="0"/>
              <a:buChar char="•"/>
            </a:pPr>
            <a:r>
              <a:rPr lang="en-US" sz="2200" dirty="0">
                <a:latin typeface="Calibri" panose="020F0502020204030204" pitchFamily="34" charset="0"/>
                <a:cs typeface="Calibri" panose="020F0502020204030204" pitchFamily="34" charset="0"/>
                <a:sym typeface="Wingdings" panose="05000000000000000000" pitchFamily="2" charset="2"/>
              </a:rPr>
              <a:t>Create a new </a:t>
            </a:r>
            <a:r>
              <a:rPr lang="en-GB" dirty="0" err="1">
                <a:solidFill>
                  <a:schemeClr val="accent3">
                    <a:lumMod val="75000"/>
                  </a:schemeClr>
                </a:solidFill>
                <a:effectLst/>
                <a:latin typeface="Consolas" panose="020B0609020204030204" pitchFamily="49" charset="0"/>
                <a:ea typeface="Calibri" panose="020F0502020204030204" pitchFamily="34" charset="0"/>
                <a:cs typeface="Arial" panose="020B0604020202020204" pitchFamily="34" charset="0"/>
              </a:rPr>
              <a:t>Diagflags</a:t>
            </a:r>
            <a:r>
              <a:rPr lang="en-GB" dirty="0">
                <a:solidFill>
                  <a:schemeClr val="accent3">
                    <a:lumMod val="75000"/>
                  </a:schemeClr>
                </a:solidFill>
                <a:effectLst/>
                <a:latin typeface="Consolas" panose="020B0609020204030204" pitchFamily="49" charset="0"/>
                <a:ea typeface="Calibri" panose="020F0502020204030204" pitchFamily="34" charset="0"/>
                <a:cs typeface="Arial" panose="020B0604020202020204" pitchFamily="34" charset="0"/>
              </a:rPr>
              <a:t> </a:t>
            </a:r>
            <a:r>
              <a:rPr lang="en-GB" sz="2000" dirty="0">
                <a:effectLst/>
                <a:latin typeface="Calibri" panose="020F0502020204030204" pitchFamily="34" charset="0"/>
                <a:ea typeface="Calibri" panose="020F0502020204030204" pitchFamily="34" charset="0"/>
                <a:cs typeface="Calibri" panose="020F0502020204030204" pitchFamily="34" charset="0"/>
              </a:rPr>
              <a:t>“</a:t>
            </a:r>
            <a:r>
              <a:rPr lang="en-GB" sz="2200" dirty="0">
                <a:effectLst/>
                <a:latin typeface="Calibri" panose="020F0502020204030204" pitchFamily="34" charset="0"/>
                <a:ea typeface="Calibri" panose="020F0502020204030204" pitchFamily="34" charset="0"/>
                <a:cs typeface="Calibri" panose="020F0502020204030204" pitchFamily="34" charset="0"/>
              </a:rPr>
              <a:t>mechanism”</a:t>
            </a:r>
            <a:r>
              <a:rPr lang="en-GB" dirty="0">
                <a:solidFill>
                  <a:schemeClr val="accent3">
                    <a:lumMod val="75000"/>
                  </a:schemeClr>
                </a:solidFill>
                <a:effectLst/>
                <a:latin typeface="Consolas" panose="020B0609020204030204" pitchFamily="49" charset="0"/>
                <a:ea typeface="Calibri" panose="020F0502020204030204" pitchFamily="34" charset="0"/>
                <a:cs typeface="Arial" panose="020B0604020202020204" pitchFamily="34" charset="0"/>
              </a:rPr>
              <a:t> </a:t>
            </a:r>
            <a:r>
              <a:rPr lang="en-GB" sz="2200" dirty="0">
                <a:effectLst/>
                <a:latin typeface="Calibri" panose="020F0502020204030204" pitchFamily="34" charset="0"/>
                <a:ea typeface="Calibri" panose="020F0502020204030204" pitchFamily="34" charset="0"/>
                <a:cs typeface="Calibri" panose="020F0502020204030204" pitchFamily="34" charset="0"/>
              </a:rPr>
              <a:t>where flag definitions of key value pair (</a:t>
            </a:r>
            <a:r>
              <a:rPr lang="en-GB" sz="2000" dirty="0">
                <a:solidFill>
                  <a:schemeClr val="accent3">
                    <a:lumMod val="75000"/>
                  </a:schemeClr>
                </a:solidFill>
                <a:effectLst/>
                <a:latin typeface="Consolas" panose="020B0609020204030204" pitchFamily="49" charset="0"/>
                <a:ea typeface="Calibri" panose="020F0502020204030204" pitchFamily="34" charset="0"/>
                <a:cs typeface="Calibri" panose="020F0502020204030204" pitchFamily="34" charset="0"/>
              </a:rPr>
              <a:t>name/</a:t>
            </a:r>
            <a:r>
              <a:rPr lang="pl-PL" sz="2000" dirty="0">
                <a:solidFill>
                  <a:schemeClr val="accent3">
                    <a:lumMod val="75000"/>
                  </a:schemeClr>
                </a:solidFill>
                <a:latin typeface="Consolas" panose="020B0609020204030204" pitchFamily="49" charset="0"/>
                <a:ea typeface="Calibri" panose="020F0502020204030204" pitchFamily="34" charset="0"/>
                <a:cs typeface="Calibri" panose="020F0502020204030204" pitchFamily="34" charset="0"/>
              </a:rPr>
              <a:t>b</a:t>
            </a:r>
            <a:r>
              <a:rPr lang="en-GB" sz="2000" dirty="0">
                <a:solidFill>
                  <a:schemeClr val="accent3">
                    <a:lumMod val="75000"/>
                  </a:schemeClr>
                </a:solidFill>
                <a:effectLst/>
                <a:latin typeface="Consolas" panose="020B0609020204030204" pitchFamily="49" charset="0"/>
                <a:ea typeface="Calibri" panose="020F0502020204030204" pitchFamily="34" charset="0"/>
                <a:cs typeface="Calibri" panose="020F0502020204030204" pitchFamily="34" charset="0"/>
              </a:rPr>
              <a:t>it</a:t>
            </a:r>
            <a:r>
              <a:rPr lang="pl-PL" sz="2000" dirty="0">
                <a:solidFill>
                  <a:schemeClr val="accent3">
                    <a:lumMod val="75000"/>
                  </a:schemeClr>
                </a:solidFill>
                <a:effectLst/>
                <a:latin typeface="Consolas" panose="020B0609020204030204" pitchFamily="49" charset="0"/>
                <a:ea typeface="Calibri" panose="020F0502020204030204" pitchFamily="34" charset="0"/>
                <a:cs typeface="Calibri" panose="020F0502020204030204" pitchFamily="34" charset="0"/>
              </a:rPr>
              <a:t> i</a:t>
            </a:r>
            <a:r>
              <a:rPr lang="en-GB" sz="2000" dirty="0" err="1">
                <a:solidFill>
                  <a:schemeClr val="accent3">
                    <a:lumMod val="75000"/>
                  </a:schemeClr>
                </a:solidFill>
                <a:effectLst/>
                <a:latin typeface="Consolas" panose="020B0609020204030204" pitchFamily="49" charset="0"/>
                <a:ea typeface="Calibri" panose="020F0502020204030204" pitchFamily="34" charset="0"/>
                <a:cs typeface="Calibri" panose="020F0502020204030204" pitchFamily="34" charset="0"/>
              </a:rPr>
              <a:t>nde</a:t>
            </a:r>
            <a:r>
              <a:rPr lang="pl-PL" sz="2000" dirty="0">
                <a:solidFill>
                  <a:schemeClr val="accent3">
                    <a:lumMod val="75000"/>
                  </a:schemeClr>
                </a:solidFill>
                <a:effectLst/>
                <a:latin typeface="Consolas" panose="020B0609020204030204" pitchFamily="49" charset="0"/>
                <a:ea typeface="Calibri" panose="020F0502020204030204" pitchFamily="34" charset="0"/>
                <a:cs typeface="Calibri" panose="020F0502020204030204" pitchFamily="34" charset="0"/>
              </a:rPr>
              <a:t>x</a:t>
            </a:r>
            <a:r>
              <a:rPr lang="en-GB" sz="2200" dirty="0">
                <a:effectLst/>
                <a:latin typeface="Calibri" panose="020F0502020204030204" pitchFamily="34" charset="0"/>
                <a:ea typeface="Calibri" panose="020F0502020204030204" pitchFamily="34" charset="0"/>
                <a:cs typeface="Calibri" panose="020F0502020204030204" pitchFamily="34" charset="0"/>
              </a:rPr>
              <a:t>) are provided via </a:t>
            </a:r>
            <a:r>
              <a:rPr lang="en-GB" sz="2200" dirty="0" err="1">
                <a:effectLst/>
                <a:latin typeface="Calibri" panose="020F0502020204030204" pitchFamily="34" charset="0"/>
                <a:ea typeface="Calibri" panose="020F0502020204030204" pitchFamily="34" charset="0"/>
                <a:cs typeface="Calibri" panose="020F0502020204030204" pitchFamily="34" charset="0"/>
              </a:rPr>
              <a:t>Yaml</a:t>
            </a:r>
            <a:r>
              <a:rPr lang="en-GB" sz="2200" dirty="0">
                <a:effectLst/>
                <a:latin typeface="Calibri" panose="020F0502020204030204" pitchFamily="34" charset="0"/>
                <a:ea typeface="Calibri" panose="020F0502020204030204" pitchFamily="34" charset="0"/>
                <a:cs typeface="Calibri" panose="020F0502020204030204" pitchFamily="34" charset="0"/>
              </a:rPr>
              <a:t> and can be completely user specific. </a:t>
            </a:r>
          </a:p>
        </p:txBody>
      </p:sp>
      <p:sp>
        <p:nvSpPr>
          <p:cNvPr id="15" name="TextBox 14">
            <a:extLst>
              <a:ext uri="{FF2B5EF4-FFF2-40B4-BE49-F238E27FC236}">
                <a16:creationId xmlns:a16="http://schemas.microsoft.com/office/drawing/2014/main" id="{7BFB4A36-43E0-4D42-AF08-5343D5949A65}"/>
              </a:ext>
            </a:extLst>
          </p:cNvPr>
          <p:cNvSpPr txBox="1"/>
          <p:nvPr/>
        </p:nvSpPr>
        <p:spPr>
          <a:xfrm>
            <a:off x="-46617" y="1167995"/>
            <a:ext cx="614261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2400" u="sng" dirty="0">
                <a:latin typeface="Calibri" panose="020F0502020204030204" pitchFamily="34" charset="0"/>
                <a:cs typeface="Calibri" panose="020F0502020204030204" pitchFamily="34" charset="0"/>
              </a:rPr>
              <a:t>How to handle </a:t>
            </a:r>
            <a:r>
              <a:rPr lang="en-US" sz="2400" u="sng" dirty="0">
                <a:latin typeface="Calibri" panose="020F0502020204030204" pitchFamily="34" charset="0"/>
                <a:cs typeface="Calibri" panose="020F0502020204030204" pitchFamily="34" charset="0"/>
              </a:rPr>
              <a:t>requirements</a:t>
            </a:r>
            <a:r>
              <a:rPr lang="en-US" sz="2400" b="1" u="sng" dirty="0">
                <a:latin typeface="Calibri" panose="020F0502020204030204" pitchFamily="34" charset="0"/>
                <a:cs typeface="Calibri" panose="020F0502020204030204" pitchFamily="34" charset="0"/>
              </a:rPr>
              <a:t> </a:t>
            </a:r>
            <a:r>
              <a:rPr lang="en-US" sz="2400" u="sng" dirty="0">
                <a:solidFill>
                  <a:schemeClr val="accent2"/>
                </a:solidFill>
                <a:latin typeface="Calibri" panose="020F0502020204030204" pitchFamily="34" charset="0"/>
                <a:cs typeface="Calibri" panose="020F0502020204030204" pitchFamily="34" charset="0"/>
              </a:rPr>
              <a:t>[R_2]</a:t>
            </a:r>
            <a:r>
              <a:rPr lang="en-US" sz="2400" u="sng" dirty="0">
                <a:latin typeface="Calibri" panose="020F0502020204030204" pitchFamily="34" charset="0"/>
                <a:cs typeface="Calibri" panose="020F0502020204030204" pitchFamily="34" charset="0"/>
              </a:rPr>
              <a:t> and </a:t>
            </a:r>
            <a:r>
              <a:rPr lang="en-US" sz="2400" u="sng" dirty="0">
                <a:solidFill>
                  <a:schemeClr val="accent2"/>
                </a:solidFill>
                <a:latin typeface="Calibri" panose="020F0502020204030204" pitchFamily="34" charset="0"/>
                <a:cs typeface="Calibri" panose="020F0502020204030204" pitchFamily="34" charset="0"/>
              </a:rPr>
              <a:t>[R_4]</a:t>
            </a:r>
            <a:r>
              <a:rPr lang="en-US" sz="2400" u="sng" dirty="0">
                <a:latin typeface="Calibri" panose="020F0502020204030204" pitchFamily="34" charset="0"/>
                <a:cs typeface="Calibri" panose="020F0502020204030204" pitchFamily="34" charset="0"/>
              </a:rPr>
              <a:t>?</a:t>
            </a:r>
            <a:endParaRPr lang="en-GB" sz="2800" u="sng" dirty="0">
              <a:latin typeface="Calibri" panose="020F0502020204030204" pitchFamily="34" charset="0"/>
              <a:cs typeface="Calibri" panose="020F0502020204030204" pitchFamily="34" charset="0"/>
            </a:endParaRPr>
          </a:p>
        </p:txBody>
      </p:sp>
      <p:sp>
        <p:nvSpPr>
          <p:cNvPr id="16" name="TextBox 15">
            <a:extLst>
              <a:ext uri="{FF2B5EF4-FFF2-40B4-BE49-F238E27FC236}">
                <a16:creationId xmlns:a16="http://schemas.microsoft.com/office/drawing/2014/main" id="{CD631AC9-AB40-462C-B4AE-B108C47C214B}"/>
              </a:ext>
            </a:extLst>
          </p:cNvPr>
          <p:cNvSpPr txBox="1"/>
          <p:nvPr/>
        </p:nvSpPr>
        <p:spPr>
          <a:xfrm>
            <a:off x="1139481" y="2734900"/>
            <a:ext cx="7531183" cy="790600"/>
          </a:xfrm>
          <a:prstGeom prst="rect">
            <a:avLst/>
          </a:prstGeom>
          <a:solidFill>
            <a:schemeClr val="accent6">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Diagnostic flags definition:</a:t>
            </a:r>
          </a:p>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unfolded: 1           # &lt;flag name&gt;: first unused bit index</a:t>
            </a:r>
          </a:p>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a:t>
            </a:r>
            <a:r>
              <a:rPr kumimoji="0" lang="en-US" sz="1400" b="0" i="0" u="none" strike="noStrike" cap="none" spc="0" normalizeH="0" baseline="0" dirty="0" err="1">
                <a:ln>
                  <a:noFill/>
                </a:ln>
                <a:solidFill>
                  <a:schemeClr val="tx1"/>
                </a:solidFill>
                <a:effectLst/>
                <a:uFillTx/>
                <a:latin typeface="Consolas" panose="020B0609020204030204" pitchFamily="49" charset="0"/>
                <a:sym typeface="Helvetica Light"/>
              </a:rPr>
              <a:t>poisson</a:t>
            </a: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thinning: 2   # &lt;flag name&gt;: first unused bit index</a:t>
            </a:r>
          </a:p>
        </p:txBody>
      </p:sp>
      <p:sp>
        <p:nvSpPr>
          <p:cNvPr id="17" name="Rectangle 16">
            <a:extLst>
              <a:ext uri="{FF2B5EF4-FFF2-40B4-BE49-F238E27FC236}">
                <a16:creationId xmlns:a16="http://schemas.microsoft.com/office/drawing/2014/main" id="{8C5B2C56-7FD0-4D5B-B2BE-15304F3EA91B}"/>
              </a:ext>
            </a:extLst>
          </p:cNvPr>
          <p:cNvSpPr/>
          <p:nvPr/>
        </p:nvSpPr>
        <p:spPr>
          <a:xfrm>
            <a:off x="591671" y="2394865"/>
            <a:ext cx="11978994" cy="369332"/>
          </a:xfrm>
          <a:prstGeom prst="rect">
            <a:avLst/>
          </a:prstGeom>
        </p:spPr>
        <p:txBody>
          <a:bodyPr wrap="square">
            <a:spAutoFit/>
          </a:bodyPr>
          <a:lstStyle/>
          <a:p>
            <a:pPr lvl="1" algn="just">
              <a:lnSpc>
                <a:spcPct val="90000"/>
              </a:lnSpc>
            </a:pPr>
            <a:r>
              <a:rPr lang="en-US" sz="2000" dirty="0">
                <a:latin typeface="Calibri" panose="020F0502020204030204" pitchFamily="34" charset="0"/>
                <a:cs typeface="Calibri" panose="020F0502020204030204" pitchFamily="34" charset="0"/>
              </a:rPr>
              <a:t>By creating a new </a:t>
            </a:r>
            <a:r>
              <a:rPr lang="en-US" sz="2000" dirty="0" err="1">
                <a:latin typeface="Calibri" panose="020F0502020204030204" pitchFamily="34" charset="0"/>
                <a:cs typeface="Calibri" panose="020F0502020204030204" pitchFamily="34" charset="0"/>
              </a:rPr>
              <a:t>Yaml</a:t>
            </a:r>
            <a:r>
              <a:rPr lang="en-US" sz="2000" dirty="0">
                <a:latin typeface="Calibri" panose="020F0502020204030204" pitchFamily="34" charset="0"/>
                <a:cs typeface="Calibri" panose="020F0502020204030204" pitchFamily="34" charset="0"/>
              </a:rPr>
              <a:t> section</a:t>
            </a:r>
            <a:endParaRPr lang="en-US" sz="2000" dirty="0">
              <a:latin typeface="Consolas" panose="020B0609020204030204" pitchFamily="49" charset="0"/>
              <a:cs typeface="Calibri" panose="020F0502020204030204" pitchFamily="34" charset="0"/>
            </a:endParaRPr>
          </a:p>
        </p:txBody>
      </p:sp>
      <p:sp>
        <p:nvSpPr>
          <p:cNvPr id="18" name="Rectangle 17">
            <a:extLst>
              <a:ext uri="{FF2B5EF4-FFF2-40B4-BE49-F238E27FC236}">
                <a16:creationId xmlns:a16="http://schemas.microsoft.com/office/drawing/2014/main" id="{B38F283C-2A41-4DE9-B197-5F6F1E212E08}"/>
              </a:ext>
            </a:extLst>
          </p:cNvPr>
          <p:cNvSpPr/>
          <p:nvPr/>
        </p:nvSpPr>
        <p:spPr>
          <a:xfrm>
            <a:off x="591671" y="3518786"/>
            <a:ext cx="11978994" cy="369332"/>
          </a:xfrm>
          <a:prstGeom prst="rect">
            <a:avLst/>
          </a:prstGeom>
        </p:spPr>
        <p:txBody>
          <a:bodyPr wrap="square">
            <a:spAutoFit/>
          </a:bodyPr>
          <a:lstStyle/>
          <a:p>
            <a:pPr lvl="1" algn="just">
              <a:lnSpc>
                <a:spcPct val="90000"/>
              </a:lnSpc>
            </a:pPr>
            <a:r>
              <a:rPr lang="en-US" sz="2000" dirty="0">
                <a:latin typeface="Calibri" panose="020F0502020204030204" pitchFamily="34" charset="0"/>
                <a:cs typeface="Calibri" panose="020F0502020204030204" pitchFamily="34" charset="0"/>
              </a:rPr>
              <a:t>By using a new filter</a:t>
            </a:r>
            <a:endParaRPr lang="en-US" sz="2000" dirty="0">
              <a:latin typeface="Consolas" panose="020B0609020204030204" pitchFamily="49" charset="0"/>
              <a:cs typeface="Calibri" panose="020F0502020204030204" pitchFamily="34" charset="0"/>
            </a:endParaRPr>
          </a:p>
        </p:txBody>
      </p:sp>
      <p:sp>
        <p:nvSpPr>
          <p:cNvPr id="19" name="TextBox 18">
            <a:extLst>
              <a:ext uri="{FF2B5EF4-FFF2-40B4-BE49-F238E27FC236}">
                <a16:creationId xmlns:a16="http://schemas.microsoft.com/office/drawing/2014/main" id="{B5FEFB5B-36BA-4400-95C3-8A42A4EB8C46}"/>
              </a:ext>
            </a:extLst>
          </p:cNvPr>
          <p:cNvSpPr txBox="1"/>
          <p:nvPr/>
        </p:nvSpPr>
        <p:spPr>
          <a:xfrm>
            <a:off x="1139480" y="3888118"/>
            <a:ext cx="7531184" cy="1221487"/>
          </a:xfrm>
          <a:prstGeom prst="rect">
            <a:avLst/>
          </a:prstGeom>
          <a:solidFill>
            <a:schemeClr val="accent6">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filter: Create Diagnostic Flags</a:t>
            </a:r>
          </a:p>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flags:</a:t>
            </a:r>
          </a:p>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name: unfolded</a:t>
            </a:r>
          </a:p>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initial value: true  # optional; by default, false</a:t>
            </a:r>
          </a:p>
          <a:p>
            <a:pPr marL="0" marR="0" indent="0" algn="l"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chemeClr val="tx1"/>
                </a:solidFill>
                <a:effectLst/>
                <a:uFillTx/>
                <a:latin typeface="Consolas" panose="020B0609020204030204" pitchFamily="49" charset="0"/>
                <a:sym typeface="Helvetica Light"/>
              </a:rPr>
              <a:t>  bit index: 15        # optional; by default, the first unused bit index</a:t>
            </a:r>
          </a:p>
        </p:txBody>
      </p:sp>
      <p:sp>
        <p:nvSpPr>
          <p:cNvPr id="20" name="Rectangle 19">
            <a:extLst>
              <a:ext uri="{FF2B5EF4-FFF2-40B4-BE49-F238E27FC236}">
                <a16:creationId xmlns:a16="http://schemas.microsoft.com/office/drawing/2014/main" id="{ABC7BCFF-6E8F-4C66-A76E-018D7C7B57E0}"/>
              </a:ext>
            </a:extLst>
          </p:cNvPr>
          <p:cNvSpPr/>
          <p:nvPr/>
        </p:nvSpPr>
        <p:spPr>
          <a:xfrm>
            <a:off x="0" y="5248387"/>
            <a:ext cx="12215662" cy="369332"/>
          </a:xfrm>
          <a:prstGeom prst="rect">
            <a:avLst/>
          </a:prstGeom>
        </p:spPr>
        <p:txBody>
          <a:bodyPr wrap="square">
            <a:spAutoFit/>
          </a:bodyPr>
          <a:lstStyle/>
          <a:p>
            <a:pPr algn="just">
              <a:lnSpc>
                <a:spcPct val="90000"/>
              </a:lnSpc>
            </a:pPr>
            <a:r>
              <a:rPr lang="en-US" sz="2000" dirty="0">
                <a:latin typeface="Calibri" panose="020F0502020204030204" pitchFamily="34" charset="0"/>
                <a:cs typeface="Calibri" panose="020F0502020204030204" pitchFamily="34" charset="0"/>
              </a:rPr>
              <a:t>    As </a:t>
            </a:r>
            <a:r>
              <a:rPr lang="en-GB" dirty="0" err="1">
                <a:solidFill>
                  <a:schemeClr val="accent3">
                    <a:lumMod val="75000"/>
                  </a:schemeClr>
                </a:solidFill>
                <a:effectLst/>
                <a:latin typeface="Consolas" panose="020B0609020204030204" pitchFamily="49" charset="0"/>
                <a:ea typeface="Calibri" panose="020F0502020204030204" pitchFamily="34" charset="0"/>
                <a:cs typeface="Arial" panose="020B0604020202020204" pitchFamily="34" charset="0"/>
              </a:rPr>
              <a:t>Diagflags</a:t>
            </a:r>
            <a:r>
              <a:rPr lang="en-US" sz="2000" dirty="0">
                <a:latin typeface="Calibri" panose="020F0502020204030204" pitchFamily="34" charset="0"/>
                <a:cs typeface="Calibri" panose="020F0502020204030204" pitchFamily="34" charset="0"/>
              </a:rPr>
              <a:t> are </a:t>
            </a:r>
            <a:r>
              <a:rPr lang="en-US" sz="2000" dirty="0">
                <a:solidFill>
                  <a:schemeClr val="accent3">
                    <a:lumMod val="75000"/>
                  </a:schemeClr>
                </a:solidFill>
                <a:latin typeface="Calibri" panose="020F0502020204030204" pitchFamily="34" charset="0"/>
                <a:cs typeface="Calibri" panose="020F0502020204030204" pitchFamily="34" charset="0"/>
              </a:rPr>
              <a:t>not mutually exclusive </a:t>
            </a:r>
            <a:r>
              <a:rPr kumimoji="0" lang="en-US" sz="2000" b="0" i="0" u="none" strike="noStrike" cap="none" spc="0" normalizeH="0" baseline="0" dirty="0">
                <a:ln>
                  <a:noFill/>
                </a:ln>
                <a:solidFill>
                  <a:schemeClr val="tx1"/>
                </a:solidFill>
                <a:effectLst/>
                <a:uFillTx/>
                <a:latin typeface="Calibri" panose="020F0502020204030204" pitchFamily="34" charset="0"/>
                <a:cs typeface="Calibri" panose="020F0502020204030204" pitchFamily="34" charset="0"/>
                <a:sym typeface="Helvetica Light"/>
              </a:rPr>
              <a:t>bit index are required when writing into file such as the ODB</a:t>
            </a:r>
            <a:endParaRPr lang="en-US" sz="2000" dirty="0">
              <a:latin typeface="Calibri" panose="020F0502020204030204" pitchFamily="34" charset="0"/>
              <a:cs typeface="Calibri" panose="020F0502020204030204" pitchFamily="34" charset="0"/>
            </a:endParaRPr>
          </a:p>
        </p:txBody>
      </p:sp>
      <p:sp>
        <p:nvSpPr>
          <p:cNvPr id="22" name="TextBox 21">
            <a:extLst>
              <a:ext uri="{FF2B5EF4-FFF2-40B4-BE49-F238E27FC236}">
                <a16:creationId xmlns:a16="http://schemas.microsoft.com/office/drawing/2014/main" id="{2653EEB4-0FCE-4261-A34D-B9A1A0D80111}"/>
              </a:ext>
            </a:extLst>
          </p:cNvPr>
          <p:cNvSpPr txBox="1"/>
          <p:nvPr/>
        </p:nvSpPr>
        <p:spPr>
          <a:xfrm>
            <a:off x="0" y="5751691"/>
            <a:ext cx="11765989" cy="1077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285750" indent="-285750">
              <a:buFont typeface="Arial" panose="020B0604020202020204" pitchFamily="34" charset="0"/>
              <a:buChar char="•"/>
            </a:pPr>
            <a:r>
              <a:rPr lang="en-US" sz="2200" dirty="0">
                <a:latin typeface="Calibri" panose="020F0502020204030204" pitchFamily="34" charset="0"/>
                <a:cs typeface="Calibri" panose="020F0502020204030204" pitchFamily="34" charset="0"/>
                <a:sym typeface="Wingdings" panose="05000000000000000000" pitchFamily="2" charset="2"/>
              </a:rPr>
              <a:t>The presence of the ‘passive’ </a:t>
            </a:r>
            <a:r>
              <a:rPr lang="en-US" sz="2000" dirty="0" err="1">
                <a:solidFill>
                  <a:schemeClr val="accent3">
                    <a:lumMod val="75000"/>
                  </a:schemeClr>
                </a:solidFill>
                <a:latin typeface="Consolas" panose="020B0609020204030204" pitchFamily="49" charset="0"/>
                <a:cs typeface="Calibri" panose="020F0502020204030204" pitchFamily="34" charset="0"/>
                <a:sym typeface="Wingdings" panose="05000000000000000000" pitchFamily="2" charset="2"/>
              </a:rPr>
              <a:t>Diagflags</a:t>
            </a:r>
            <a:r>
              <a:rPr lang="en-US" dirty="0">
                <a:sym typeface="Wingdings" panose="05000000000000000000" pitchFamily="2" charset="2"/>
              </a:rPr>
              <a:t> </a:t>
            </a:r>
            <a:r>
              <a:rPr lang="en-US" sz="2000" dirty="0">
                <a:latin typeface="Calibri" panose="020F0502020204030204" pitchFamily="34" charset="0"/>
                <a:cs typeface="Calibri" panose="020F0502020204030204" pitchFamily="34" charset="0"/>
                <a:sym typeface="Wingdings" panose="05000000000000000000" pitchFamily="2" charset="2"/>
              </a:rPr>
              <a:t>could be handled by</a:t>
            </a:r>
            <a:r>
              <a:rPr lang="pl-PL" sz="2000" dirty="0">
                <a:latin typeface="Calibri" panose="020F0502020204030204" pitchFamily="34" charset="0"/>
                <a:cs typeface="Calibri" panose="020F0502020204030204" pitchFamily="34" charset="0"/>
                <a:sym typeface="Wingdings" panose="05000000000000000000" pitchFamily="2" charset="2"/>
              </a:rPr>
              <a:t> the</a:t>
            </a:r>
            <a:r>
              <a:rPr lang="en-US" sz="2000" dirty="0">
                <a:latin typeface="Calibri" panose="020F0502020204030204" pitchFamily="34" charset="0"/>
                <a:cs typeface="Calibri" panose="020F0502020204030204" pitchFamily="34" charset="0"/>
                <a:sym typeface="Wingdings" panose="05000000000000000000" pitchFamily="2" charset="2"/>
              </a:rPr>
              <a:t> </a:t>
            </a:r>
            <a:r>
              <a:rPr lang="en-US" sz="2000" dirty="0" err="1">
                <a:solidFill>
                  <a:schemeClr val="accent3">
                    <a:lumMod val="75000"/>
                  </a:schemeClr>
                </a:solidFill>
                <a:latin typeface="Consolas" panose="020B0609020204030204" pitchFamily="49" charset="0"/>
                <a:cs typeface="Calibri" panose="020F0502020204030204" pitchFamily="34" charset="0"/>
                <a:sym typeface="Wingdings" panose="05000000000000000000" pitchFamily="2" charset="2"/>
              </a:rPr>
              <a:t>FinalCheck</a:t>
            </a:r>
            <a:r>
              <a:rPr lang="pl-PL" sz="2000" dirty="0">
                <a:latin typeface="Calibri" panose="020F0502020204030204" pitchFamily="34" charset="0"/>
                <a:cs typeface="Calibri" panose="020F0502020204030204" pitchFamily="34" charset="0"/>
                <a:sym typeface="Wingdings" panose="05000000000000000000" pitchFamily="2" charset="2"/>
              </a:rPr>
              <a:t> filter</a:t>
            </a:r>
            <a:r>
              <a:rPr lang="en-US" sz="2000" dirty="0">
                <a:latin typeface="Calibri" panose="020F0502020204030204" pitchFamily="34" charset="0"/>
                <a:cs typeface="Calibri" panose="020F0502020204030204" pitchFamily="34" charset="0"/>
                <a:sym typeface="Wingdings" panose="05000000000000000000" pitchFamily="2" charset="2"/>
              </a:rPr>
              <a:t> </a:t>
            </a:r>
            <a:r>
              <a:rPr lang="en-US" sz="2000" dirty="0">
                <a:latin typeface="Consolas" panose="020B0609020204030204" pitchFamily="49" charset="0"/>
                <a:cs typeface="Calibri" panose="020F0502020204030204" pitchFamily="34" charset="0"/>
                <a:sym typeface="Wingdings" panose="05000000000000000000" pitchFamily="2" charset="2"/>
              </a:rPr>
              <a:t> </a:t>
            </a:r>
            <a:r>
              <a:rPr lang="en-US" sz="2000" dirty="0">
                <a:latin typeface="Calibri" panose="020F0502020204030204" pitchFamily="34" charset="0"/>
                <a:cs typeface="Calibri" panose="020F0502020204030204" pitchFamily="34" charset="0"/>
                <a:sym typeface="Wingdings" panose="05000000000000000000" pitchFamily="2" charset="2"/>
              </a:rPr>
              <a:t>Setting</a:t>
            </a:r>
            <a:r>
              <a:rPr lang="pl-PL" sz="2000" dirty="0">
                <a:latin typeface="Calibri" panose="020F0502020204030204" pitchFamily="34" charset="0"/>
                <a:cs typeface="Calibri" panose="020F0502020204030204" pitchFamily="34" charset="0"/>
                <a:sym typeface="Wingdings" panose="05000000000000000000" pitchFamily="2" charset="2"/>
              </a:rPr>
              <a:t> </a:t>
            </a:r>
            <a:r>
              <a:rPr lang="en-US" sz="2000" dirty="0" err="1">
                <a:latin typeface="Calibri" panose="020F0502020204030204" pitchFamily="34" charset="0"/>
                <a:cs typeface="Calibri" panose="020F0502020204030204" pitchFamily="34" charset="0"/>
              </a:rPr>
              <a:t>obs</a:t>
            </a:r>
            <a:r>
              <a:rPr lang="en-US" sz="2000" dirty="0">
                <a:latin typeface="Calibri" panose="020F0502020204030204" pitchFamily="34" charset="0"/>
                <a:cs typeface="Calibri" panose="020F0502020204030204" pitchFamily="34" charset="0"/>
              </a:rPr>
              <a:t> error to the largest float</a:t>
            </a:r>
            <a:r>
              <a:rPr lang="pl-PL" sz="2000" dirty="0">
                <a:latin typeface="Calibri" panose="020F0502020204030204" pitchFamily="34" charset="0"/>
                <a:cs typeface="Calibri" panose="020F0502020204030204" pitchFamily="34" charset="0"/>
              </a:rPr>
              <a:t>.</a:t>
            </a:r>
            <a:r>
              <a:rPr lang="en-US" sz="2000" dirty="0">
                <a:latin typeface="Calibri" panose="020F0502020204030204" pitchFamily="34" charset="0"/>
                <a:cs typeface="Calibri" panose="020F0502020204030204" pitchFamily="34" charset="0"/>
              </a:rPr>
              <a:t> (This may depend on the ‘passive’ definition and may not be valid for </a:t>
            </a:r>
            <a:r>
              <a:rPr lang="en-US" sz="2000" dirty="0" err="1">
                <a:latin typeface="Calibri" panose="020F0502020204030204" pitchFamily="34" charset="0"/>
                <a:cs typeface="Calibri" panose="020F0502020204030204" pitchFamily="34" charset="0"/>
              </a:rPr>
              <a:t>VarBC</a:t>
            </a:r>
            <a:r>
              <a:rPr lang="en-US" sz="2000" dirty="0">
                <a:latin typeface="Calibri" panose="020F0502020204030204" pitchFamily="34" charset="0"/>
                <a:cs typeface="Calibri" panose="020F0502020204030204" pitchFamily="34" charset="0"/>
              </a:rPr>
              <a:t>)</a:t>
            </a:r>
          </a:p>
          <a:p>
            <a:r>
              <a:rPr lang="en-US" sz="2000" dirty="0">
                <a:solidFill>
                  <a:schemeClr val="accent3">
                    <a:lumMod val="75000"/>
                  </a:schemeClr>
                </a:solidFill>
                <a:latin typeface="Consolas" panose="020B0609020204030204" pitchFamily="49" charset="0"/>
                <a:cs typeface="Calibri" panose="020F0502020204030204" pitchFamily="34" charset="0"/>
                <a:sym typeface="Wingdings" panose="05000000000000000000" pitchFamily="2" charset="2"/>
              </a:rPr>
              <a:t> </a:t>
            </a:r>
            <a:r>
              <a:rPr lang="en-GB" sz="2200" dirty="0">
                <a:solidFill>
                  <a:schemeClr val="accent3">
                    <a:lumMod val="75000"/>
                  </a:schemeClr>
                </a:solidFill>
                <a:latin typeface="Calibri" panose="020F0502020204030204" pitchFamily="34" charset="0"/>
                <a:cs typeface="Calibri" panose="020F0502020204030204" pitchFamily="34" charset="0"/>
                <a:sym typeface="Wingdings" panose="05000000000000000000" pitchFamily="2" charset="2"/>
              </a:rPr>
              <a:t>  </a:t>
            </a:r>
            <a:endParaRPr lang="en-GB" sz="22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09088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a:solidFill>
                  <a:srgbClr val="FFFFFF"/>
                </a:solidFill>
                <a:latin typeface="Calibri" panose="020F0502020204030204" pitchFamily="34" charset="0"/>
                <a:sym typeface="Helvetica Light"/>
              </a:rPr>
              <a:t>www.metoffice.gov.uk																									                       © Crown Copyright 2017, Met Office</a:t>
            </a:r>
          </a:p>
        </p:txBody>
      </p:sp>
      <p:sp>
        <p:nvSpPr>
          <p:cNvPr id="3" name="Title 2"/>
          <p:cNvSpPr>
            <a:spLocks noGrp="1"/>
          </p:cNvSpPr>
          <p:nvPr>
            <p:ph type="title"/>
          </p:nvPr>
        </p:nvSpPr>
        <p:spPr/>
        <p:txBody>
          <a:bodyPr/>
          <a:lstStyle/>
          <a:p>
            <a:r>
              <a:rPr lang="en-US" dirty="0"/>
              <a:t>Functionality</a:t>
            </a:r>
            <a:endParaRPr lang="en-GB" dirty="0"/>
          </a:p>
        </p:txBody>
      </p:sp>
      <p:sp>
        <p:nvSpPr>
          <p:cNvPr id="7" name="TextBox 6">
            <a:extLst>
              <a:ext uri="{FF2B5EF4-FFF2-40B4-BE49-F238E27FC236}">
                <a16:creationId xmlns:a16="http://schemas.microsoft.com/office/drawing/2014/main" id="{7EB03A58-EC21-429A-A1C4-0AA04740D602}"/>
              </a:ext>
            </a:extLst>
          </p:cNvPr>
          <p:cNvSpPr txBox="1"/>
          <p:nvPr/>
        </p:nvSpPr>
        <p:spPr>
          <a:xfrm>
            <a:off x="894488" y="1618766"/>
            <a:ext cx="7046259" cy="2114039"/>
          </a:xfrm>
          <a:prstGeom prst="rect">
            <a:avLst/>
          </a:prstGeom>
          <a:solidFill>
            <a:schemeClr val="accent6">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filter: Perform Action</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where:</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variable: </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name: </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IsDaytime@ObsFunction</a:t>
            </a:r>
            <a:endPar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endParaRP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is_in</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1</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action:</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name: set      # set/unset of diagflags </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flag: Daytime  # Diagflags name</a:t>
            </a:r>
          </a:p>
        </p:txBody>
      </p:sp>
      <p:sp>
        <p:nvSpPr>
          <p:cNvPr id="23" name="Rectangle 22">
            <a:extLst>
              <a:ext uri="{FF2B5EF4-FFF2-40B4-BE49-F238E27FC236}">
                <a16:creationId xmlns:a16="http://schemas.microsoft.com/office/drawing/2014/main" id="{EAD7C0FB-78A7-4FED-9438-2D86AE44A277}"/>
              </a:ext>
            </a:extLst>
          </p:cNvPr>
          <p:cNvSpPr/>
          <p:nvPr/>
        </p:nvSpPr>
        <p:spPr>
          <a:xfrm>
            <a:off x="99250" y="771859"/>
            <a:ext cx="11978994" cy="854080"/>
          </a:xfrm>
          <a:prstGeom prst="rect">
            <a:avLst/>
          </a:prstGeom>
        </p:spPr>
        <p:txBody>
          <a:bodyPr wrap="square">
            <a:spAutoFit/>
          </a:bodyPr>
          <a:lstStyle/>
          <a:p>
            <a:pPr marL="342900" indent="-342900" algn="just">
              <a:lnSpc>
                <a:spcPct val="90000"/>
              </a:lnSpc>
              <a:buFont typeface="Arial" panose="020B0604020202020204" pitchFamily="34" charset="0"/>
              <a:buChar char="•"/>
            </a:pPr>
            <a:r>
              <a:rPr lang="en-US" sz="2200" b="1" dirty="0">
                <a:latin typeface="Calibri" panose="020F0502020204030204" pitchFamily="34" charset="0"/>
                <a:cs typeface="Calibri" panose="020F0502020204030204" pitchFamily="34" charset="0"/>
              </a:rPr>
              <a:t>Using the </a:t>
            </a:r>
            <a:r>
              <a:rPr lang="en-US" sz="2200" dirty="0" err="1">
                <a:solidFill>
                  <a:schemeClr val="accent3">
                    <a:lumMod val="75000"/>
                  </a:schemeClr>
                </a:solidFill>
                <a:latin typeface="Consolas" panose="020B0609020204030204" pitchFamily="49" charset="0"/>
                <a:cs typeface="Calibri" panose="020F0502020204030204" pitchFamily="34" charset="0"/>
              </a:rPr>
              <a:t>Diagflags</a:t>
            </a:r>
            <a:endParaRPr lang="en-US" sz="2200" b="1" dirty="0">
              <a:latin typeface="Calibri" panose="020F0502020204030204" pitchFamily="34" charset="0"/>
              <a:cs typeface="Calibri" panose="020F0502020204030204" pitchFamily="34" charset="0"/>
            </a:endParaRPr>
          </a:p>
          <a:p>
            <a:pPr algn="just">
              <a:lnSpc>
                <a:spcPct val="90000"/>
              </a:lnSpc>
            </a:pPr>
            <a:endParaRPr lang="en-US" sz="900" b="1" dirty="0">
              <a:latin typeface="Calibri" panose="020F0502020204030204" pitchFamily="34" charset="0"/>
              <a:cs typeface="Calibri" panose="020F0502020204030204" pitchFamily="34" charset="0"/>
            </a:endParaRPr>
          </a:p>
          <a:p>
            <a:pPr marL="800100" lvl="1" indent="-342900" algn="just">
              <a:lnSpc>
                <a:spcPct val="90000"/>
              </a:lnSpc>
              <a:buFont typeface="Arial" panose="020B0604020202020204" pitchFamily="34" charset="0"/>
              <a:buChar char="•"/>
            </a:pPr>
            <a:r>
              <a:rPr lang="en-US" sz="2200" dirty="0">
                <a:latin typeface="Calibri" panose="020F0502020204030204" pitchFamily="34" charset="0"/>
                <a:cs typeface="Calibri" panose="020F0502020204030204" pitchFamily="34" charset="0"/>
              </a:rPr>
              <a:t>Only </a:t>
            </a:r>
            <a:r>
              <a:rPr lang="en-US" sz="2200" dirty="0">
                <a:solidFill>
                  <a:schemeClr val="accent3">
                    <a:lumMod val="75000"/>
                  </a:schemeClr>
                </a:solidFill>
                <a:latin typeface="Consolas" panose="020B0609020204030204" pitchFamily="49" charset="0"/>
                <a:cs typeface="Calibri" panose="020F0502020204030204" pitchFamily="34" charset="0"/>
              </a:rPr>
              <a:t>Diagflags</a:t>
            </a:r>
            <a:endParaRPr lang="en-US" sz="2200" dirty="0">
              <a:latin typeface="Consolas" panose="020B0609020204030204" pitchFamily="49" charset="0"/>
              <a:cs typeface="Calibri" panose="020F0502020204030204" pitchFamily="34" charset="0"/>
            </a:endParaRPr>
          </a:p>
        </p:txBody>
      </p:sp>
      <p:sp>
        <p:nvSpPr>
          <p:cNvPr id="19" name="Rectangle 18">
            <a:extLst>
              <a:ext uri="{FF2B5EF4-FFF2-40B4-BE49-F238E27FC236}">
                <a16:creationId xmlns:a16="http://schemas.microsoft.com/office/drawing/2014/main" id="{5641FA31-AC9F-462C-9612-42137774CF31}"/>
              </a:ext>
            </a:extLst>
          </p:cNvPr>
          <p:cNvSpPr/>
          <p:nvPr/>
        </p:nvSpPr>
        <p:spPr>
          <a:xfrm>
            <a:off x="106503" y="3860696"/>
            <a:ext cx="11978994" cy="397032"/>
          </a:xfrm>
          <a:prstGeom prst="rect">
            <a:avLst/>
          </a:prstGeom>
        </p:spPr>
        <p:txBody>
          <a:bodyPr wrap="square">
            <a:spAutoFit/>
          </a:bodyPr>
          <a:lstStyle/>
          <a:p>
            <a:pPr marL="800100" lvl="1" indent="-342900" algn="just">
              <a:lnSpc>
                <a:spcPct val="90000"/>
              </a:lnSpc>
              <a:buFont typeface="Arial" panose="020B0604020202020204" pitchFamily="34" charset="0"/>
              <a:buChar char="•"/>
            </a:pPr>
            <a:r>
              <a:rPr lang="en-US" sz="2200" dirty="0">
                <a:latin typeface="Consolas" panose="020B0609020204030204" pitchFamily="49" charset="0"/>
                <a:cs typeface="Calibri" panose="020F0502020204030204" pitchFamily="34" charset="0"/>
              </a:rPr>
              <a:t> </a:t>
            </a:r>
            <a:r>
              <a:rPr lang="en-US" sz="2200" dirty="0">
                <a:solidFill>
                  <a:schemeClr val="accent3">
                    <a:lumMod val="75000"/>
                  </a:schemeClr>
                </a:solidFill>
                <a:latin typeface="Consolas" panose="020B0609020204030204" pitchFamily="49" charset="0"/>
                <a:cs typeface="Calibri" panose="020F0502020204030204" pitchFamily="34" charset="0"/>
              </a:rPr>
              <a:t>Diagflags </a:t>
            </a:r>
            <a:r>
              <a:rPr lang="en-US" sz="2200" dirty="0">
                <a:latin typeface="Consolas" panose="020B0609020204030204" pitchFamily="49" charset="0"/>
                <a:cs typeface="Calibri" panose="020F0502020204030204" pitchFamily="34" charset="0"/>
              </a:rPr>
              <a:t>and</a:t>
            </a:r>
            <a:r>
              <a:rPr lang="en-US" sz="2200" dirty="0">
                <a:solidFill>
                  <a:schemeClr val="accent3">
                    <a:lumMod val="75000"/>
                  </a:schemeClr>
                </a:solidFill>
                <a:latin typeface="Consolas" panose="020B0609020204030204" pitchFamily="49" charset="0"/>
                <a:cs typeface="Calibri" panose="020F0502020204030204" pitchFamily="34" charset="0"/>
              </a:rPr>
              <a:t> </a:t>
            </a:r>
            <a:r>
              <a:rPr kumimoji="0" lang="en-US" sz="2000" i="0" u="none" strike="noStrike" cap="none" spc="0" normalizeH="0" baseline="0" dirty="0" err="1">
                <a:ln>
                  <a:noFill/>
                </a:ln>
                <a:solidFill>
                  <a:schemeClr val="accent3">
                    <a:lumMod val="75000"/>
                  </a:schemeClr>
                </a:solidFill>
                <a:effectLst/>
                <a:uFillTx/>
                <a:latin typeface="Consolas" panose="020B0609020204030204" pitchFamily="49" charset="0"/>
                <a:sym typeface="Helvetica Light"/>
              </a:rPr>
              <a:t>QCflags</a:t>
            </a:r>
            <a:r>
              <a:rPr lang="en-US" sz="2200" dirty="0">
                <a:solidFill>
                  <a:schemeClr val="accent3">
                    <a:lumMod val="75000"/>
                  </a:schemeClr>
                </a:solidFill>
                <a:latin typeface="Consolas" panose="020B0609020204030204" pitchFamily="49" charset="0"/>
                <a:cs typeface="Calibri" panose="020F0502020204030204" pitchFamily="34" charset="0"/>
              </a:rPr>
              <a:t> </a:t>
            </a:r>
            <a:endParaRPr lang="en-US" sz="2200" dirty="0">
              <a:latin typeface="Consolas" panose="020B0609020204030204" pitchFamily="49" charset="0"/>
              <a:cs typeface="Calibri" panose="020F0502020204030204" pitchFamily="34" charset="0"/>
            </a:endParaRPr>
          </a:p>
        </p:txBody>
      </p:sp>
      <p:sp>
        <p:nvSpPr>
          <p:cNvPr id="9" name="TextBox 8">
            <a:extLst>
              <a:ext uri="{FF2B5EF4-FFF2-40B4-BE49-F238E27FC236}">
                <a16:creationId xmlns:a16="http://schemas.microsoft.com/office/drawing/2014/main" id="{5C53C6C1-822B-427D-B890-904212F9A1D5}"/>
              </a:ext>
            </a:extLst>
          </p:cNvPr>
          <p:cNvSpPr txBox="1"/>
          <p:nvPr/>
        </p:nvSpPr>
        <p:spPr>
          <a:xfrm>
            <a:off x="894487" y="4257728"/>
            <a:ext cx="7046259" cy="1867818"/>
          </a:xfrm>
          <a:prstGeom prst="rect">
            <a:avLst/>
          </a:prstGeom>
          <a:solidFill>
            <a:schemeClr val="accent6">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filter: ...</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actions:</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name: reject     # </a:t>
            </a:r>
            <a:r>
              <a:rPr kumimoji="0" lang="en-US" sz="1600" i="0" u="none" strike="noStrike" cap="none" spc="0" normalizeH="0" baseline="0" dirty="0">
                <a:ln>
                  <a:noFill/>
                </a:ln>
                <a:effectLst/>
                <a:uFillTx/>
                <a:latin typeface="Consolas" panose="020B0609020204030204" pitchFamily="49" charset="0"/>
                <a:sym typeface="Helvetica Light"/>
              </a:rPr>
              <a:t>Q</a:t>
            </a:r>
            <a:r>
              <a:rPr kumimoji="0" lang="pl-PL" sz="1600" i="0" u="none" strike="noStrike" cap="none" spc="0" normalizeH="0" baseline="0" dirty="0">
                <a:ln>
                  <a:noFill/>
                </a:ln>
                <a:effectLst/>
                <a:uFillTx/>
                <a:latin typeface="Consolas" panose="020B0609020204030204" pitchFamily="49" charset="0"/>
                <a:sym typeface="Helvetica Light"/>
              </a:rPr>
              <a:t>C</a:t>
            </a:r>
            <a:r>
              <a:rPr kumimoji="0" lang="en-US" sz="1600" i="0" u="none" strike="noStrike" cap="none" spc="0" normalizeH="0" baseline="0" dirty="0">
                <a:ln>
                  <a:noFill/>
                </a:ln>
                <a:effectLst/>
                <a:uFillTx/>
                <a:latin typeface="Consolas" panose="020B0609020204030204" pitchFamily="49" charset="0"/>
                <a:sym typeface="Helvetica Light"/>
              </a:rPr>
              <a:t>flag associated to this filter</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name: set        # set/unset of diagflags </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flag: Cloudy     # Diagflags name</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name: set              # set/unset of diagflags </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flag: </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ReallyCloudy</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 Diagflags name</a:t>
            </a:r>
          </a:p>
        </p:txBody>
      </p:sp>
    </p:spTree>
    <p:extLst>
      <p:ext uri="{BB962C8B-B14F-4D97-AF65-F5344CB8AC3E}">
        <p14:creationId xmlns:p14="http://schemas.microsoft.com/office/powerpoint/2010/main" val="3780102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a:solidFill>
                  <a:srgbClr val="FFFFFF"/>
                </a:solidFill>
                <a:latin typeface="Calibri" panose="020F0502020204030204" pitchFamily="34" charset="0"/>
                <a:sym typeface="Helvetica Light"/>
              </a:rPr>
              <a:t>www.metoffice.gov.uk																									                       © Crown Copyright 2017, Met Office</a:t>
            </a:r>
          </a:p>
        </p:txBody>
      </p:sp>
      <p:sp>
        <p:nvSpPr>
          <p:cNvPr id="3" name="Title 2"/>
          <p:cNvSpPr>
            <a:spLocks noGrp="1"/>
          </p:cNvSpPr>
          <p:nvPr>
            <p:ph type="title"/>
          </p:nvPr>
        </p:nvSpPr>
        <p:spPr/>
        <p:txBody>
          <a:bodyPr/>
          <a:lstStyle/>
          <a:p>
            <a:r>
              <a:rPr lang="en-US" dirty="0"/>
              <a:t>Implementations</a:t>
            </a:r>
            <a:endParaRPr lang="en-GB" dirty="0"/>
          </a:p>
        </p:txBody>
      </p:sp>
      <p:sp>
        <p:nvSpPr>
          <p:cNvPr id="23" name="Rectangle 22">
            <a:extLst>
              <a:ext uri="{FF2B5EF4-FFF2-40B4-BE49-F238E27FC236}">
                <a16:creationId xmlns:a16="http://schemas.microsoft.com/office/drawing/2014/main" id="{EAD7C0FB-78A7-4FED-9438-2D86AE44A277}"/>
              </a:ext>
            </a:extLst>
          </p:cNvPr>
          <p:cNvSpPr/>
          <p:nvPr/>
        </p:nvSpPr>
        <p:spPr>
          <a:xfrm>
            <a:off x="99250" y="771859"/>
            <a:ext cx="11978994" cy="4205767"/>
          </a:xfrm>
          <a:prstGeom prst="rect">
            <a:avLst/>
          </a:prstGeom>
        </p:spPr>
        <p:txBody>
          <a:bodyPr wrap="square">
            <a:spAutoFit/>
          </a:bodyPr>
          <a:lstStyle/>
          <a:p>
            <a:pPr marL="342900" indent="-342900" algn="just">
              <a:lnSpc>
                <a:spcPct val="90000"/>
              </a:lnSpc>
              <a:buFont typeface="Arial" panose="020B0604020202020204" pitchFamily="34" charset="0"/>
              <a:buChar char="•"/>
            </a:pPr>
            <a:r>
              <a:rPr lang="en-US" sz="2200" b="1" dirty="0">
                <a:latin typeface="Calibri" panose="020F0502020204030204" pitchFamily="34" charset="0"/>
                <a:cs typeface="Calibri" panose="020F0502020204030204" pitchFamily="34" charset="0"/>
              </a:rPr>
              <a:t>Option 1: </a:t>
            </a:r>
            <a:r>
              <a:rPr lang="en-US" sz="2200" dirty="0">
                <a:solidFill>
                  <a:schemeClr val="accent3">
                    <a:lumMod val="75000"/>
                  </a:schemeClr>
                </a:solidFill>
                <a:latin typeface="Consolas" panose="020B0609020204030204" pitchFamily="49" charset="0"/>
                <a:cs typeface="Calibri" panose="020F0502020204030204" pitchFamily="34" charset="0"/>
              </a:rPr>
              <a:t>Diagflags</a:t>
            </a:r>
            <a:r>
              <a:rPr lang="en-US" sz="2200" b="1" dirty="0">
                <a:latin typeface="Calibri" panose="020F0502020204030204" pitchFamily="34" charset="0"/>
                <a:cs typeface="Calibri" panose="020F0502020204030204" pitchFamily="34" charset="0"/>
              </a:rPr>
              <a:t> are stored in ObsSpace variables</a:t>
            </a:r>
          </a:p>
          <a:p>
            <a:pPr algn="just">
              <a:lnSpc>
                <a:spcPct val="90000"/>
              </a:lnSpc>
            </a:pPr>
            <a:endParaRPr lang="en-US" sz="1100" b="1" dirty="0">
              <a:latin typeface="Calibri" panose="020F0502020204030204" pitchFamily="34" charset="0"/>
              <a:cs typeface="Calibri" panose="020F0502020204030204" pitchFamily="34" charset="0"/>
            </a:endParaRPr>
          </a:p>
          <a:p>
            <a:pPr marL="800100" lvl="1" indent="-342900" algn="just">
              <a:lnSpc>
                <a:spcPct val="90000"/>
              </a:lnSpc>
              <a:buFont typeface="Arial" panose="020B0604020202020204" pitchFamily="34" charset="0"/>
              <a:buChar char="•"/>
            </a:pPr>
            <a:r>
              <a:rPr lang="en-US" sz="2200" dirty="0">
                <a:latin typeface="Calibri" panose="020F0502020204030204" pitchFamily="34" charset="0"/>
                <a:cs typeface="Calibri" panose="020F0502020204030204" pitchFamily="34" charset="0"/>
              </a:rPr>
              <a:t>No need for a separate diagnostic flag manager</a:t>
            </a:r>
          </a:p>
          <a:p>
            <a:pPr lvl="1" algn="just">
              <a:lnSpc>
                <a:spcPct val="90000"/>
              </a:lnSpc>
            </a:pPr>
            <a:endParaRPr lang="en-US" sz="800" dirty="0">
              <a:latin typeface="Calibri" panose="020F0502020204030204" pitchFamily="34" charset="0"/>
              <a:cs typeface="Calibri" panose="020F0502020204030204" pitchFamily="34" charset="0"/>
            </a:endParaRPr>
          </a:p>
          <a:p>
            <a:pPr marL="800100" lvl="1" indent="-342900" algn="just">
              <a:lnSpc>
                <a:spcPct val="90000"/>
              </a:lnSpc>
              <a:buFont typeface="Arial" panose="020B0604020202020204" pitchFamily="34" charset="0"/>
              <a:buChar char="•"/>
            </a:pPr>
            <a:r>
              <a:rPr lang="en-US" sz="2200" dirty="0">
                <a:latin typeface="Calibri" panose="020F0502020204030204" pitchFamily="34" charset="0"/>
                <a:cs typeface="Calibri" panose="020F0502020204030204" pitchFamily="34" charset="0"/>
              </a:rPr>
              <a:t>All filters will automatically have access to the </a:t>
            </a:r>
            <a:r>
              <a:rPr lang="en-US" sz="2000" dirty="0">
                <a:solidFill>
                  <a:schemeClr val="accent3">
                    <a:lumMod val="75000"/>
                  </a:schemeClr>
                </a:solidFill>
                <a:latin typeface="Consolas" panose="020B0609020204030204" pitchFamily="49" charset="0"/>
                <a:cs typeface="Calibri" panose="020F0502020204030204" pitchFamily="34" charset="0"/>
              </a:rPr>
              <a:t>Diagflags</a:t>
            </a:r>
            <a:r>
              <a:rPr lang="en-US" sz="2200" dirty="0">
                <a:latin typeface="Calibri" panose="020F0502020204030204" pitchFamily="34" charset="0"/>
                <a:cs typeface="Calibri" panose="020F0502020204030204" pitchFamily="34" charset="0"/>
              </a:rPr>
              <a:t> values</a:t>
            </a:r>
          </a:p>
          <a:p>
            <a:pPr lvl="1" algn="just">
              <a:lnSpc>
                <a:spcPct val="90000"/>
              </a:lnSpc>
            </a:pPr>
            <a:endParaRPr lang="en-US" sz="800" dirty="0">
              <a:latin typeface="Calibri" panose="020F0502020204030204" pitchFamily="34" charset="0"/>
              <a:cs typeface="Calibri" panose="020F0502020204030204" pitchFamily="34" charset="0"/>
            </a:endParaRPr>
          </a:p>
          <a:p>
            <a:pPr marL="800100" lvl="1" indent="-342900" algn="just">
              <a:lnSpc>
                <a:spcPct val="90000"/>
              </a:lnSpc>
              <a:buFont typeface="Arial" panose="020B0604020202020204" pitchFamily="34" charset="0"/>
              <a:buChar char="•"/>
            </a:pPr>
            <a:r>
              <a:rPr lang="en-US" sz="2200" dirty="0">
                <a:latin typeface="Calibri" panose="020F0502020204030204" pitchFamily="34" charset="0"/>
                <a:cs typeface="Calibri" panose="020F0502020204030204" pitchFamily="34" charset="0"/>
              </a:rPr>
              <a:t>Each </a:t>
            </a:r>
            <a:r>
              <a:rPr lang="en-US" sz="2000" dirty="0">
                <a:solidFill>
                  <a:schemeClr val="accent3">
                    <a:lumMod val="75000"/>
                  </a:schemeClr>
                </a:solidFill>
                <a:latin typeface="Consolas" panose="020B0609020204030204" pitchFamily="49" charset="0"/>
                <a:cs typeface="Calibri" panose="020F0502020204030204" pitchFamily="34" charset="0"/>
              </a:rPr>
              <a:t>Diagflags</a:t>
            </a:r>
            <a:r>
              <a:rPr lang="en-US" sz="2200" dirty="0">
                <a:latin typeface="Calibri" panose="020F0502020204030204" pitchFamily="34" charset="0"/>
                <a:cs typeface="Calibri" panose="020F0502020204030204" pitchFamily="34" charset="0"/>
              </a:rPr>
              <a:t> will be represented by a </a:t>
            </a:r>
            <a:r>
              <a:rPr lang="en-US" sz="2000" dirty="0">
                <a:solidFill>
                  <a:schemeClr val="accent3">
                    <a:lumMod val="75000"/>
                  </a:schemeClr>
                </a:solidFill>
                <a:latin typeface="Consolas" panose="020B0609020204030204" pitchFamily="49" charset="0"/>
                <a:cs typeface="Calibri" panose="020F0502020204030204" pitchFamily="34" charset="0"/>
              </a:rPr>
              <a:t>std::vector&lt;bool&gt; </a:t>
            </a:r>
          </a:p>
          <a:p>
            <a:pPr marL="800100" lvl="1" indent="-342900" algn="just">
              <a:lnSpc>
                <a:spcPct val="90000"/>
              </a:lnSpc>
              <a:buFont typeface="Arial" panose="020B0604020202020204" pitchFamily="34" charset="0"/>
              <a:buChar char="•"/>
            </a:pPr>
            <a:endParaRPr lang="en-US" sz="2000" dirty="0">
              <a:solidFill>
                <a:schemeClr val="accent3">
                  <a:lumMod val="75000"/>
                </a:schemeClr>
              </a:solidFill>
              <a:latin typeface="Consolas" panose="020B0609020204030204" pitchFamily="49" charset="0"/>
              <a:cs typeface="Calibri" panose="020F0502020204030204" pitchFamily="34" charset="0"/>
            </a:endParaRPr>
          </a:p>
          <a:p>
            <a:pPr lvl="1" algn="just">
              <a:lnSpc>
                <a:spcPct val="90000"/>
              </a:lnSpc>
            </a:pPr>
            <a:endParaRPr lang="en-US" sz="1200" dirty="0">
              <a:solidFill>
                <a:schemeClr val="accent3">
                  <a:lumMod val="75000"/>
                </a:schemeClr>
              </a:solidFill>
              <a:latin typeface="Consolas" panose="020B0609020204030204" pitchFamily="49" charset="0"/>
              <a:cs typeface="Calibri" panose="020F0502020204030204" pitchFamily="34" charset="0"/>
            </a:endParaRPr>
          </a:p>
          <a:p>
            <a:pPr lvl="1" algn="just">
              <a:lnSpc>
                <a:spcPct val="90000"/>
              </a:lnSpc>
            </a:pPr>
            <a:endParaRPr lang="en-US" sz="1200" dirty="0">
              <a:solidFill>
                <a:schemeClr val="accent3">
                  <a:lumMod val="75000"/>
                </a:schemeClr>
              </a:solidFill>
              <a:latin typeface="Consolas" panose="020B0609020204030204" pitchFamily="49" charset="0"/>
              <a:cs typeface="Calibri" panose="020F0502020204030204" pitchFamily="34" charset="0"/>
            </a:endParaRPr>
          </a:p>
          <a:p>
            <a:pPr lvl="1" algn="just">
              <a:lnSpc>
                <a:spcPct val="90000"/>
              </a:lnSpc>
            </a:pPr>
            <a:endParaRPr lang="en-US" sz="1200" dirty="0">
              <a:solidFill>
                <a:schemeClr val="accent3">
                  <a:lumMod val="75000"/>
                </a:schemeClr>
              </a:solidFill>
              <a:latin typeface="Consolas" panose="020B0609020204030204" pitchFamily="49" charset="0"/>
              <a:cs typeface="Calibri" panose="020F0502020204030204" pitchFamily="34" charset="0"/>
            </a:endParaRPr>
          </a:p>
          <a:p>
            <a:pPr lvl="1" algn="just">
              <a:lnSpc>
                <a:spcPct val="90000"/>
              </a:lnSpc>
            </a:pPr>
            <a:endParaRPr lang="en-US" sz="1200" dirty="0">
              <a:solidFill>
                <a:schemeClr val="accent3">
                  <a:lumMod val="75000"/>
                </a:schemeClr>
              </a:solidFill>
              <a:latin typeface="Consolas" panose="020B0609020204030204" pitchFamily="49" charset="0"/>
              <a:cs typeface="Calibri" panose="020F0502020204030204" pitchFamily="34" charset="0"/>
            </a:endParaRPr>
          </a:p>
          <a:p>
            <a:pPr marL="800100" lvl="1" indent="-342900" algn="just">
              <a:lnSpc>
                <a:spcPct val="90000"/>
              </a:lnSpc>
              <a:buFont typeface="Arial" panose="020B0604020202020204" pitchFamily="34" charset="0"/>
              <a:buChar char="•"/>
            </a:pPr>
            <a:r>
              <a:rPr lang="en-US" sz="2200" dirty="0">
                <a:latin typeface="Calibri" panose="020F0502020204030204" pitchFamily="34" charset="0"/>
                <a:cs typeface="Calibri" panose="020F0502020204030204" pitchFamily="34" charset="0"/>
              </a:rPr>
              <a:t>Accessing and modifying values of </a:t>
            </a:r>
            <a:r>
              <a:rPr lang="en-US" sz="2000" dirty="0">
                <a:solidFill>
                  <a:schemeClr val="accent3">
                    <a:lumMod val="75000"/>
                  </a:schemeClr>
                </a:solidFill>
                <a:latin typeface="Consolas" panose="020B0609020204030204" pitchFamily="49" charset="0"/>
                <a:cs typeface="Calibri" panose="020F0502020204030204" pitchFamily="34" charset="0"/>
              </a:rPr>
              <a:t>Diagflags.</a:t>
            </a:r>
          </a:p>
          <a:p>
            <a:pPr lvl="1" algn="just">
              <a:lnSpc>
                <a:spcPct val="90000"/>
              </a:lnSpc>
            </a:pPr>
            <a:endParaRPr lang="en-US" sz="400" dirty="0">
              <a:solidFill>
                <a:schemeClr val="accent3">
                  <a:lumMod val="75000"/>
                </a:schemeClr>
              </a:solidFill>
              <a:latin typeface="Consolas" panose="020B0609020204030204" pitchFamily="49" charset="0"/>
              <a:cs typeface="Calibri" panose="020F0502020204030204" pitchFamily="34" charset="0"/>
            </a:endParaRPr>
          </a:p>
          <a:p>
            <a:pPr lvl="2" algn="just">
              <a:lnSpc>
                <a:spcPct val="90000"/>
              </a:lnSpc>
            </a:pPr>
            <a:r>
              <a:rPr lang="en-US" sz="2000" dirty="0">
                <a:solidFill>
                  <a:schemeClr val="tx2"/>
                </a:solidFill>
                <a:latin typeface="Calibri" panose="020F0502020204030204" pitchFamily="34" charset="0"/>
                <a:cs typeface="Calibri" panose="020F0502020204030204" pitchFamily="34" charset="0"/>
              </a:rPr>
              <a:t>Similar to </a:t>
            </a:r>
            <a:r>
              <a:rPr lang="en-US" sz="2000" dirty="0">
                <a:latin typeface="Calibri" panose="020F0502020204030204" pitchFamily="34" charset="0"/>
                <a:cs typeface="Calibri" panose="020F0502020204030204" pitchFamily="34" charset="0"/>
              </a:rPr>
              <a:t>any other member of the ObsSpace </a:t>
            </a:r>
            <a:r>
              <a:rPr lang="en-US" sz="2000" dirty="0">
                <a:latin typeface="Calibri" panose="020F0502020204030204" pitchFamily="34" charset="0"/>
                <a:cs typeface="Calibri" panose="020F0502020204030204" pitchFamily="34" charset="0"/>
                <a:sym typeface="Wingdings" panose="05000000000000000000" pitchFamily="2" charset="2"/>
              </a:rPr>
              <a:t></a:t>
            </a:r>
            <a:r>
              <a:rPr lang="en-US" sz="2000" dirty="0">
                <a:latin typeface="Calibri" panose="020F0502020204030204" pitchFamily="34" charset="0"/>
                <a:cs typeface="Calibri" panose="020F0502020204030204" pitchFamily="34" charset="0"/>
              </a:rPr>
              <a:t> calling the standard </a:t>
            </a:r>
            <a:r>
              <a:rPr lang="en-US" sz="2000" dirty="0">
                <a:solidFill>
                  <a:schemeClr val="accent3">
                    <a:lumMod val="75000"/>
                  </a:schemeClr>
                </a:solidFill>
                <a:latin typeface="Consolas" panose="020B0609020204030204" pitchFamily="49" charset="0"/>
                <a:cs typeface="Calibri" panose="020F0502020204030204" pitchFamily="34" charset="0"/>
              </a:rPr>
              <a:t>ObsSpace::</a:t>
            </a:r>
            <a:r>
              <a:rPr lang="en-US" sz="2000" dirty="0" err="1">
                <a:solidFill>
                  <a:schemeClr val="accent3">
                    <a:lumMod val="75000"/>
                  </a:schemeClr>
                </a:solidFill>
                <a:latin typeface="Consolas" panose="020B0609020204030204" pitchFamily="49" charset="0"/>
                <a:cs typeface="Calibri" panose="020F0502020204030204" pitchFamily="34" charset="0"/>
              </a:rPr>
              <a:t>get_db</a:t>
            </a:r>
            <a:r>
              <a:rPr lang="en-US" sz="2000" dirty="0">
                <a:solidFill>
                  <a:schemeClr val="accent3">
                    <a:lumMod val="75000"/>
                  </a:schemeClr>
                </a:solidFill>
                <a:latin typeface="Consolas" panose="020B0609020204030204" pitchFamily="49" charset="0"/>
                <a:cs typeface="Calibri" panose="020F0502020204030204" pitchFamily="34" charset="0"/>
              </a:rPr>
              <a:t> </a:t>
            </a:r>
            <a:r>
              <a:rPr lang="en-US" sz="2000" dirty="0">
                <a:latin typeface="Calibri" panose="020F0502020204030204" pitchFamily="34" charset="0"/>
                <a:cs typeface="Calibri" panose="020F0502020204030204" pitchFamily="34" charset="0"/>
              </a:rPr>
              <a:t>and </a:t>
            </a:r>
            <a:r>
              <a:rPr lang="en-US" sz="2000" dirty="0">
                <a:solidFill>
                  <a:schemeClr val="accent3">
                    <a:lumMod val="75000"/>
                  </a:schemeClr>
                </a:solidFill>
                <a:latin typeface="Consolas" panose="020B0609020204030204" pitchFamily="49" charset="0"/>
                <a:cs typeface="Calibri" panose="020F0502020204030204" pitchFamily="34" charset="0"/>
              </a:rPr>
              <a:t>put_db </a:t>
            </a:r>
            <a:r>
              <a:rPr lang="en-US" sz="2000" dirty="0">
                <a:latin typeface="Calibri" panose="020F0502020204030204" pitchFamily="34" charset="0"/>
                <a:cs typeface="Calibri" panose="020F0502020204030204" pitchFamily="34" charset="0"/>
              </a:rPr>
              <a:t>methods, which will gain new overloads taking a </a:t>
            </a:r>
            <a:r>
              <a:rPr lang="en-US" sz="2000" dirty="0">
                <a:solidFill>
                  <a:schemeClr val="accent3">
                    <a:lumMod val="75000"/>
                  </a:schemeClr>
                </a:solidFill>
                <a:latin typeface="Consolas" panose="020B0609020204030204" pitchFamily="49" charset="0"/>
                <a:cs typeface="Calibri" panose="020F0502020204030204" pitchFamily="34" charset="0"/>
              </a:rPr>
              <a:t>std::vector&lt;bool&gt; </a:t>
            </a:r>
            <a:r>
              <a:rPr lang="en-US" sz="2000" dirty="0">
                <a:latin typeface="Calibri" panose="020F0502020204030204" pitchFamily="34" charset="0"/>
                <a:cs typeface="Calibri" panose="020F0502020204030204" pitchFamily="34" charset="0"/>
              </a:rPr>
              <a:t>object. </a:t>
            </a:r>
          </a:p>
          <a:p>
            <a:pPr lvl="1" algn="just">
              <a:lnSpc>
                <a:spcPct val="90000"/>
              </a:lnSpc>
            </a:pPr>
            <a:endParaRPr lang="en-US" sz="800" dirty="0">
              <a:latin typeface="Calibri" panose="020F0502020204030204" pitchFamily="34" charset="0"/>
              <a:cs typeface="Calibri" panose="020F0502020204030204" pitchFamily="34" charset="0"/>
            </a:endParaRPr>
          </a:p>
          <a:p>
            <a:pPr lvl="2" algn="just">
              <a:lnSpc>
                <a:spcPct val="90000"/>
              </a:lnSpc>
            </a:pPr>
            <a:r>
              <a:rPr lang="en-US" sz="2000" dirty="0">
                <a:latin typeface="Calibri" panose="020F0502020204030204" pitchFamily="34" charset="0"/>
                <a:cs typeface="Calibri" panose="020F0502020204030204" pitchFamily="34" charset="0"/>
              </a:rPr>
              <a:t>The </a:t>
            </a:r>
            <a:r>
              <a:rPr lang="en-US" sz="2000" dirty="0">
                <a:solidFill>
                  <a:schemeClr val="accent3">
                    <a:lumMod val="75000"/>
                  </a:schemeClr>
                </a:solidFill>
                <a:latin typeface="Consolas" panose="020B0609020204030204" pitchFamily="49" charset="0"/>
                <a:cs typeface="Calibri" panose="020F0502020204030204" pitchFamily="34" charset="0"/>
              </a:rPr>
              <a:t>put_db </a:t>
            </a:r>
            <a:r>
              <a:rPr lang="en-US" sz="2000" dirty="0">
                <a:latin typeface="Calibri" panose="020F0502020204030204" pitchFamily="34" charset="0"/>
                <a:cs typeface="Calibri" panose="020F0502020204030204" pitchFamily="34" charset="0"/>
              </a:rPr>
              <a:t>will have an additional input for handling </a:t>
            </a:r>
            <a:r>
              <a:rPr lang="en-US" sz="2000" dirty="0" err="1">
                <a:solidFill>
                  <a:schemeClr val="accent3">
                    <a:lumMod val="75000"/>
                  </a:schemeClr>
                </a:solidFill>
                <a:latin typeface="Consolas" panose="020B0609020204030204" pitchFamily="49" charset="0"/>
                <a:cs typeface="Calibri" panose="020F0502020204030204" pitchFamily="34" charset="0"/>
              </a:rPr>
              <a:t>bitIndex</a:t>
            </a:r>
            <a:r>
              <a:rPr lang="en-US" sz="2000" dirty="0">
                <a:solidFill>
                  <a:schemeClr val="accent3">
                    <a:lumMod val="75000"/>
                  </a:schemeClr>
                </a:solidFill>
                <a:latin typeface="Consolas" panose="020B0609020204030204" pitchFamily="49" charset="0"/>
                <a:cs typeface="Calibri" panose="020F0502020204030204" pitchFamily="34" charset="0"/>
              </a:rPr>
              <a:t> </a:t>
            </a:r>
            <a:r>
              <a:rPr lang="en-US" sz="2000" dirty="0">
                <a:latin typeface="Calibri" panose="020F0502020204030204" pitchFamily="34" charset="0"/>
                <a:cs typeface="Calibri" panose="020F0502020204030204" pitchFamily="34" charset="0"/>
              </a:rPr>
              <a:t>(stored as an attribute </a:t>
            </a:r>
            <a:r>
              <a:rPr lang="pl-PL" sz="2000" dirty="0">
                <a:latin typeface="Calibri" panose="020F0502020204030204" pitchFamily="34" charset="0"/>
                <a:cs typeface="Calibri" panose="020F0502020204030204" pitchFamily="34" charset="0"/>
              </a:rPr>
              <a:t>of </a:t>
            </a:r>
            <a:r>
              <a:rPr lang="en-US" sz="2000" dirty="0">
                <a:latin typeface="Calibri" panose="020F0502020204030204" pitchFamily="34" charset="0"/>
                <a:cs typeface="Calibri" panose="020F0502020204030204" pitchFamily="34" charset="0"/>
              </a:rPr>
              <a:t>the IODA variable).</a:t>
            </a:r>
          </a:p>
        </p:txBody>
      </p:sp>
      <p:sp>
        <p:nvSpPr>
          <p:cNvPr id="20" name="TextBox 19">
            <a:extLst>
              <a:ext uri="{FF2B5EF4-FFF2-40B4-BE49-F238E27FC236}">
                <a16:creationId xmlns:a16="http://schemas.microsoft.com/office/drawing/2014/main" id="{D47AC53C-FA2E-4AD0-A6E7-3913FBE037AA}"/>
              </a:ext>
            </a:extLst>
          </p:cNvPr>
          <p:cNvSpPr txBox="1"/>
          <p:nvPr/>
        </p:nvSpPr>
        <p:spPr>
          <a:xfrm>
            <a:off x="567562" y="2464184"/>
            <a:ext cx="11381589" cy="769441"/>
          </a:xfrm>
          <a:prstGeom prst="rect">
            <a:avLst/>
          </a:prstGeom>
          <a:solidFill>
            <a:schemeClr val="accent6">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2200" dirty="0">
                <a:effectLst/>
                <a:latin typeface="Calibri" panose="020F0502020204030204" pitchFamily="34" charset="0"/>
                <a:ea typeface="Calibri" panose="020F0502020204030204" pitchFamily="34" charset="0"/>
                <a:cs typeface="Calibri" panose="020F0502020204030204" pitchFamily="34" charset="0"/>
              </a:rPr>
              <a:t>For example, the flag indicating whether </a:t>
            </a:r>
            <a:r>
              <a:rPr lang="en-GB" sz="2200" dirty="0" err="1">
                <a:effectLst/>
                <a:latin typeface="Calibri" panose="020F0502020204030204" pitchFamily="34" charset="0"/>
                <a:ea typeface="Calibri" panose="020F0502020204030204" pitchFamily="34" charset="0"/>
                <a:cs typeface="Calibri" panose="020F0502020204030204" pitchFamily="34" charset="0"/>
              </a:rPr>
              <a:t>radialWind</a:t>
            </a:r>
            <a:r>
              <a:rPr lang="en-GB" sz="2200" dirty="0">
                <a:effectLst/>
                <a:latin typeface="Calibri" panose="020F0502020204030204" pitchFamily="34" charset="0"/>
                <a:ea typeface="Calibri" panose="020F0502020204030204" pitchFamily="34" charset="0"/>
                <a:cs typeface="Calibri" panose="020F0502020204030204" pitchFamily="34" charset="0"/>
              </a:rPr>
              <a:t> measurement has been unfolded would be stored in a variable called </a:t>
            </a:r>
            <a:r>
              <a:rPr lang="pl-PL" sz="2200" dirty="0">
                <a:solidFill>
                  <a:schemeClr val="accent3">
                    <a:lumMod val="75000"/>
                  </a:schemeClr>
                </a:solidFill>
                <a:effectLst/>
                <a:latin typeface="Calibri" panose="020F0502020204030204" pitchFamily="34" charset="0"/>
                <a:ea typeface="Calibri" panose="020F0502020204030204" pitchFamily="34" charset="0"/>
                <a:cs typeface="Calibri" panose="020F0502020204030204" pitchFamily="34" charset="0"/>
              </a:rPr>
              <a:t>DiagnosticFlags/Unfolded/radialWind</a:t>
            </a:r>
            <a:r>
              <a:rPr lang="en-GB" sz="2200" dirty="0">
                <a:effectLst/>
                <a:latin typeface="Calibri" panose="020F0502020204030204" pitchFamily="34" charset="0"/>
                <a:ea typeface="Calibri" panose="020F0502020204030204" pitchFamily="34" charset="0"/>
                <a:cs typeface="Calibri" panose="020F0502020204030204" pitchFamily="34" charset="0"/>
              </a:rPr>
              <a:t>.</a:t>
            </a:r>
            <a:endParaRPr lang="en-GB" sz="2200" dirty="0">
              <a:latin typeface="Calibri" panose="020F0502020204030204" pitchFamily="34" charset="0"/>
              <a:cs typeface="Calibri" panose="020F0502020204030204" pitchFamily="34" charset="0"/>
            </a:endParaRPr>
          </a:p>
        </p:txBody>
      </p:sp>
      <p:sp>
        <p:nvSpPr>
          <p:cNvPr id="39" name="Rectangle 38">
            <a:extLst>
              <a:ext uri="{FF2B5EF4-FFF2-40B4-BE49-F238E27FC236}">
                <a16:creationId xmlns:a16="http://schemas.microsoft.com/office/drawing/2014/main" id="{833E8B87-5870-4C8A-9546-DAF18319F1E3}"/>
              </a:ext>
            </a:extLst>
          </p:cNvPr>
          <p:cNvSpPr/>
          <p:nvPr/>
        </p:nvSpPr>
        <p:spPr>
          <a:xfrm>
            <a:off x="99250" y="4945049"/>
            <a:ext cx="11978993" cy="1380378"/>
          </a:xfrm>
          <a:prstGeom prst="rect">
            <a:avLst/>
          </a:prstGeom>
        </p:spPr>
        <p:txBody>
          <a:bodyPr wrap="square">
            <a:spAutoFit/>
          </a:bodyPr>
          <a:lstStyle/>
          <a:p>
            <a:pPr marL="800100" lvl="1" indent="-342900">
              <a:lnSpc>
                <a:spcPct val="90000"/>
              </a:lnSpc>
              <a:buFont typeface="Arial" panose="020B0604020202020204" pitchFamily="34" charset="0"/>
              <a:buChar char="•"/>
            </a:pPr>
            <a:r>
              <a:rPr lang="en-US" sz="2200" dirty="0">
                <a:solidFill>
                  <a:schemeClr val="tx2"/>
                </a:solidFill>
                <a:latin typeface="Calibri" panose="020F0502020204030204" pitchFamily="34" charset="0"/>
                <a:cs typeface="Calibri" panose="020F0502020204030204" pitchFamily="34" charset="0"/>
              </a:rPr>
              <a:t>How are diagnostic flags represented in </a:t>
            </a:r>
            <a:r>
              <a:rPr lang="en-US" sz="2200" dirty="0" err="1">
                <a:solidFill>
                  <a:schemeClr val="tx2"/>
                </a:solidFill>
                <a:latin typeface="Calibri" panose="020F0502020204030204" pitchFamily="34" charset="0"/>
                <a:cs typeface="Calibri" panose="020F0502020204030204" pitchFamily="34" charset="0"/>
              </a:rPr>
              <a:t>NetCDF</a:t>
            </a:r>
            <a:r>
              <a:rPr lang="en-US" sz="2200" dirty="0">
                <a:solidFill>
                  <a:schemeClr val="tx2"/>
                </a:solidFill>
                <a:latin typeface="Calibri" panose="020F0502020204030204" pitchFamily="34" charset="0"/>
                <a:cs typeface="Calibri" panose="020F0502020204030204" pitchFamily="34" charset="0"/>
              </a:rPr>
              <a:t> and ODB files. </a:t>
            </a:r>
          </a:p>
          <a:p>
            <a:pPr lvl="1">
              <a:lnSpc>
                <a:spcPct val="90000"/>
              </a:lnSpc>
            </a:pPr>
            <a:endParaRPr lang="en-US" sz="400" dirty="0">
              <a:solidFill>
                <a:schemeClr val="tx2"/>
              </a:solidFill>
              <a:latin typeface="Calibri" panose="020F0502020204030204" pitchFamily="34" charset="0"/>
              <a:cs typeface="Calibri" panose="020F0502020204030204" pitchFamily="34" charset="0"/>
            </a:endParaRPr>
          </a:p>
          <a:p>
            <a:pPr lvl="2">
              <a:lnSpc>
                <a:spcPct val="90000"/>
              </a:lnSpc>
            </a:pPr>
            <a:r>
              <a:rPr lang="en-US" sz="2000" b="1" dirty="0">
                <a:latin typeface="Calibri" panose="020F0502020204030204" pitchFamily="34" charset="0"/>
                <a:cs typeface="Calibri" panose="020F0502020204030204" pitchFamily="34" charset="0"/>
              </a:rPr>
              <a:t>ODB:</a:t>
            </a:r>
            <a:r>
              <a:rPr lang="en-US" sz="2000" dirty="0">
                <a:latin typeface="Calibri" panose="020F0502020204030204" pitchFamily="34" charset="0"/>
                <a:cs typeface="Calibri" panose="020F0502020204030204" pitchFamily="34" charset="0"/>
              </a:rPr>
              <a:t>  </a:t>
            </a:r>
            <a:r>
              <a:rPr lang="en-US" sz="2000" dirty="0">
                <a:solidFill>
                  <a:schemeClr val="tx2"/>
                </a:solidFill>
                <a:latin typeface="Calibri" panose="020F0502020204030204" pitchFamily="34" charset="0"/>
                <a:cs typeface="Calibri" panose="020F0502020204030204" pitchFamily="34" charset="0"/>
              </a:rPr>
              <a:t>Transform all</a:t>
            </a:r>
            <a:r>
              <a:rPr lang="en-US" sz="2000" dirty="0">
                <a:solidFill>
                  <a:schemeClr val="accent3">
                    <a:lumMod val="75000"/>
                  </a:schemeClr>
                </a:solidFill>
                <a:latin typeface="Calibri" panose="020F0502020204030204" pitchFamily="34" charset="0"/>
                <a:cs typeface="Calibri" panose="020F0502020204030204" pitchFamily="34" charset="0"/>
              </a:rPr>
              <a:t> </a:t>
            </a:r>
            <a:r>
              <a:rPr lang="en-US" dirty="0">
                <a:solidFill>
                  <a:schemeClr val="accent3">
                    <a:lumMod val="75000"/>
                  </a:schemeClr>
                </a:solidFill>
                <a:latin typeface="Consolas" panose="020B0609020204030204" pitchFamily="49" charset="0"/>
                <a:cs typeface="Calibri" panose="020F0502020204030204" pitchFamily="34" charset="0"/>
              </a:rPr>
              <a:t>Diagflags</a:t>
            </a:r>
            <a:r>
              <a:rPr lang="en-US" sz="2000" dirty="0">
                <a:solidFill>
                  <a:schemeClr val="accent3">
                    <a:lumMod val="75000"/>
                  </a:schemeClr>
                </a:solidFill>
                <a:latin typeface="Consolas" panose="020B0609020204030204" pitchFamily="49" charset="0"/>
                <a:cs typeface="Calibri" panose="020F0502020204030204" pitchFamily="34" charset="0"/>
              </a:rPr>
              <a:t> </a:t>
            </a:r>
            <a:r>
              <a:rPr lang="en-US" sz="2000" dirty="0">
                <a:solidFill>
                  <a:schemeClr val="tx2"/>
                </a:solidFill>
                <a:latin typeface="Calibri" panose="020F0502020204030204" pitchFamily="34" charset="0"/>
                <a:cs typeface="Calibri" panose="020F0502020204030204" pitchFamily="34" charset="0"/>
              </a:rPr>
              <a:t>groups into a bitfield using the key value-pair </a:t>
            </a:r>
            <a:r>
              <a:rPr lang="en-US" dirty="0">
                <a:solidFill>
                  <a:schemeClr val="accent3">
                    <a:lumMod val="75000"/>
                  </a:schemeClr>
                </a:solidFill>
                <a:latin typeface="Consolas" panose="020B0609020204030204" pitchFamily="49" charset="0"/>
                <a:cs typeface="Calibri" panose="020F0502020204030204" pitchFamily="34" charset="0"/>
              </a:rPr>
              <a:t>name</a:t>
            </a:r>
            <a:r>
              <a:rPr lang="en-US" dirty="0">
                <a:solidFill>
                  <a:schemeClr val="tx2"/>
                </a:solidFill>
                <a:latin typeface="Calibri" panose="020F0502020204030204" pitchFamily="34" charset="0"/>
                <a:cs typeface="Calibri" panose="020F0502020204030204" pitchFamily="34" charset="0"/>
              </a:rPr>
              <a:t>/</a:t>
            </a:r>
            <a:r>
              <a:rPr lang="en-US" dirty="0" err="1">
                <a:solidFill>
                  <a:schemeClr val="accent3">
                    <a:lumMod val="75000"/>
                  </a:schemeClr>
                </a:solidFill>
                <a:latin typeface="Consolas" panose="020B0609020204030204" pitchFamily="49" charset="0"/>
                <a:cs typeface="Calibri" panose="020F0502020204030204" pitchFamily="34" charset="0"/>
              </a:rPr>
              <a:t>bitIndex</a:t>
            </a:r>
            <a:r>
              <a:rPr lang="en-US" dirty="0">
                <a:solidFill>
                  <a:schemeClr val="accent3">
                    <a:lumMod val="75000"/>
                  </a:schemeClr>
                </a:solidFill>
                <a:latin typeface="Consolas" panose="020B0609020204030204" pitchFamily="49" charset="0"/>
                <a:cs typeface="Calibri" panose="020F0502020204030204" pitchFamily="34" charset="0"/>
              </a:rPr>
              <a:t> </a:t>
            </a:r>
            <a:r>
              <a:rPr lang="en-US" sz="2000" dirty="0">
                <a:solidFill>
                  <a:schemeClr val="tx2"/>
                </a:solidFill>
                <a:latin typeface="Calibri" panose="020F0502020204030204" pitchFamily="34" charset="0"/>
                <a:cs typeface="Calibri" panose="020F0502020204030204" pitchFamily="34" charset="0"/>
              </a:rPr>
              <a:t>provided in the </a:t>
            </a:r>
            <a:r>
              <a:rPr lang="en-US" sz="2000" dirty="0" err="1">
                <a:solidFill>
                  <a:schemeClr val="tx2"/>
                </a:solidFill>
                <a:latin typeface="Calibri" panose="020F0502020204030204" pitchFamily="34" charset="0"/>
                <a:cs typeface="Calibri" panose="020F0502020204030204" pitchFamily="34" charset="0"/>
              </a:rPr>
              <a:t>Yaml</a:t>
            </a:r>
            <a:r>
              <a:rPr lang="en-US" sz="2000" dirty="0">
                <a:solidFill>
                  <a:schemeClr val="tx2"/>
                </a:solidFill>
                <a:latin typeface="Calibri" panose="020F0502020204030204" pitchFamily="34" charset="0"/>
                <a:cs typeface="Calibri" panose="020F0502020204030204" pitchFamily="34" charset="0"/>
              </a:rPr>
              <a:t>. </a:t>
            </a:r>
          </a:p>
          <a:p>
            <a:pPr lvl="2">
              <a:lnSpc>
                <a:spcPct val="90000"/>
              </a:lnSpc>
            </a:pPr>
            <a:endParaRPr lang="en-US" sz="700" dirty="0">
              <a:solidFill>
                <a:schemeClr val="tx2"/>
              </a:solidFill>
              <a:latin typeface="Calibri" panose="020F0502020204030204" pitchFamily="34" charset="0"/>
              <a:cs typeface="Calibri" panose="020F0502020204030204" pitchFamily="34" charset="0"/>
            </a:endParaRPr>
          </a:p>
          <a:p>
            <a:pPr lvl="2">
              <a:lnSpc>
                <a:spcPct val="90000"/>
              </a:lnSpc>
            </a:pPr>
            <a:r>
              <a:rPr lang="en-US" sz="2000" b="1" dirty="0">
                <a:latin typeface="Calibri" panose="020F0502020204030204" pitchFamily="34" charset="0"/>
                <a:cs typeface="Calibri" panose="020F0502020204030204" pitchFamily="34" charset="0"/>
              </a:rPr>
              <a:t>HDF5/</a:t>
            </a:r>
            <a:r>
              <a:rPr lang="en-US" sz="2000" b="1" dirty="0" err="1">
                <a:latin typeface="Calibri" panose="020F0502020204030204" pitchFamily="34" charset="0"/>
                <a:cs typeface="Calibri" panose="020F0502020204030204" pitchFamily="34" charset="0"/>
              </a:rPr>
              <a:t>NetCDF</a:t>
            </a:r>
            <a:r>
              <a:rPr lang="en-US" sz="2000" b="1" dirty="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Using </a:t>
            </a:r>
            <a:r>
              <a:rPr lang="en-US" sz="2000" dirty="0">
                <a:solidFill>
                  <a:schemeClr val="tx2"/>
                </a:solidFill>
                <a:latin typeface="Calibri" panose="020F0502020204030204" pitchFamily="34" charset="0"/>
                <a:cs typeface="Calibri" panose="020F0502020204030204" pitchFamily="34" charset="0"/>
              </a:rPr>
              <a:t>bitfield </a:t>
            </a:r>
            <a:r>
              <a:rPr lang="en-US" sz="2000" dirty="0">
                <a:latin typeface="Calibri" panose="020F0502020204030204" pitchFamily="34" charset="0"/>
                <a:cs typeface="Calibri" panose="020F0502020204030204" pitchFamily="34" charset="0"/>
              </a:rPr>
              <a:t>or store each </a:t>
            </a:r>
            <a:r>
              <a:rPr lang="en-US" dirty="0" err="1">
                <a:solidFill>
                  <a:schemeClr val="accent3">
                    <a:lumMod val="75000"/>
                  </a:schemeClr>
                </a:solidFill>
                <a:latin typeface="Consolas" panose="020B0609020204030204" pitchFamily="49" charset="0"/>
                <a:cs typeface="Calibri" panose="020F0502020204030204" pitchFamily="34" charset="0"/>
              </a:rPr>
              <a:t>Diagflags</a:t>
            </a:r>
            <a:r>
              <a:rPr lang="en-US" sz="2000" dirty="0">
                <a:latin typeface="Calibri" panose="020F0502020204030204" pitchFamily="34" charset="0"/>
                <a:cs typeface="Calibri" panose="020F0502020204030204" pitchFamily="34" charset="0"/>
              </a:rPr>
              <a:t> </a:t>
            </a:r>
            <a:r>
              <a:rPr lang="pl-PL" sz="2000" dirty="0">
                <a:latin typeface="Calibri" panose="020F0502020204030204" pitchFamily="34" charset="0"/>
                <a:cs typeface="Calibri" panose="020F0502020204030204" pitchFamily="34" charset="0"/>
              </a:rPr>
              <a:t>in</a:t>
            </a:r>
            <a:r>
              <a:rPr lang="en-US" sz="2000" dirty="0">
                <a:latin typeface="Calibri" panose="020F0502020204030204" pitchFamily="34" charset="0"/>
                <a:cs typeface="Calibri" panose="020F0502020204030204" pitchFamily="34" charset="0"/>
              </a:rPr>
              <a:t> a separate array (using unsigned char type)</a:t>
            </a:r>
          </a:p>
        </p:txBody>
      </p:sp>
    </p:spTree>
    <p:extLst>
      <p:ext uri="{BB962C8B-B14F-4D97-AF65-F5344CB8AC3E}">
        <p14:creationId xmlns:p14="http://schemas.microsoft.com/office/powerpoint/2010/main" val="3363514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a:solidFill>
                  <a:srgbClr val="FFFFFF"/>
                </a:solidFill>
                <a:latin typeface="Calibri" panose="020F0502020204030204" pitchFamily="34" charset="0"/>
                <a:sym typeface="Helvetica Light"/>
              </a:rPr>
              <a:t>www.metoffice.gov.uk																									                       © Crown Copyright 2017, Met Office</a:t>
            </a:r>
          </a:p>
        </p:txBody>
      </p:sp>
      <p:sp>
        <p:nvSpPr>
          <p:cNvPr id="3" name="Title 2"/>
          <p:cNvSpPr>
            <a:spLocks noGrp="1"/>
          </p:cNvSpPr>
          <p:nvPr>
            <p:ph type="title"/>
          </p:nvPr>
        </p:nvSpPr>
        <p:spPr/>
        <p:txBody>
          <a:bodyPr/>
          <a:lstStyle/>
          <a:p>
            <a:r>
              <a:rPr lang="en-US" dirty="0"/>
              <a:t>Implementations</a:t>
            </a:r>
            <a:endParaRPr lang="en-GB" dirty="0"/>
          </a:p>
        </p:txBody>
      </p:sp>
      <p:sp>
        <p:nvSpPr>
          <p:cNvPr id="23" name="Rectangle 22">
            <a:extLst>
              <a:ext uri="{FF2B5EF4-FFF2-40B4-BE49-F238E27FC236}">
                <a16:creationId xmlns:a16="http://schemas.microsoft.com/office/drawing/2014/main" id="{EAD7C0FB-78A7-4FED-9438-2D86AE44A277}"/>
              </a:ext>
            </a:extLst>
          </p:cNvPr>
          <p:cNvSpPr/>
          <p:nvPr/>
        </p:nvSpPr>
        <p:spPr>
          <a:xfrm>
            <a:off x="99250" y="771859"/>
            <a:ext cx="11978994" cy="1761251"/>
          </a:xfrm>
          <a:prstGeom prst="rect">
            <a:avLst/>
          </a:prstGeom>
        </p:spPr>
        <p:txBody>
          <a:bodyPr wrap="square">
            <a:spAutoFit/>
          </a:bodyPr>
          <a:lstStyle/>
          <a:p>
            <a:pPr marL="342900" indent="-342900" algn="just">
              <a:lnSpc>
                <a:spcPct val="90000"/>
              </a:lnSpc>
              <a:buFont typeface="Arial" panose="020B0604020202020204" pitchFamily="34" charset="0"/>
              <a:buChar char="•"/>
            </a:pPr>
            <a:r>
              <a:rPr lang="en-US" sz="2200" b="1" dirty="0">
                <a:latin typeface="Calibri" panose="020F0502020204030204" pitchFamily="34" charset="0"/>
                <a:cs typeface="Calibri" panose="020F0502020204030204" pitchFamily="34" charset="0"/>
              </a:rPr>
              <a:t>Option 2: Duplicate what is done for </a:t>
            </a:r>
            <a:r>
              <a:rPr lang="en-US" sz="2200" dirty="0" err="1">
                <a:solidFill>
                  <a:schemeClr val="accent3">
                    <a:lumMod val="75000"/>
                  </a:schemeClr>
                </a:solidFill>
                <a:latin typeface="Calibri" panose="020F0502020204030204" pitchFamily="34" charset="0"/>
                <a:cs typeface="Calibri" panose="020F0502020204030204" pitchFamily="34" charset="0"/>
              </a:rPr>
              <a:t>Qcflags</a:t>
            </a:r>
            <a:endParaRPr lang="en-US" sz="2200" dirty="0">
              <a:solidFill>
                <a:schemeClr val="accent3">
                  <a:lumMod val="75000"/>
                </a:schemeClr>
              </a:solidFill>
              <a:latin typeface="Calibri" panose="020F0502020204030204" pitchFamily="34" charset="0"/>
              <a:cs typeface="Calibri" panose="020F0502020204030204" pitchFamily="34" charset="0"/>
            </a:endParaRPr>
          </a:p>
          <a:p>
            <a:pPr algn="just">
              <a:lnSpc>
                <a:spcPct val="90000"/>
              </a:lnSpc>
            </a:pPr>
            <a:endParaRPr lang="en-US" sz="1050" dirty="0">
              <a:solidFill>
                <a:schemeClr val="accent3">
                  <a:lumMod val="75000"/>
                </a:schemeClr>
              </a:solidFill>
              <a:latin typeface="Calibri" panose="020F0502020204030204" pitchFamily="34" charset="0"/>
              <a:cs typeface="Calibri" panose="020F0502020204030204" pitchFamily="34" charset="0"/>
            </a:endParaRPr>
          </a:p>
          <a:p>
            <a:pPr lvl="1">
              <a:lnSpc>
                <a:spcPct val="90000"/>
              </a:lnSpc>
            </a:pPr>
            <a:r>
              <a:rPr lang="en-US" sz="2200" dirty="0">
                <a:latin typeface="Calibri" panose="020F0502020204030204" pitchFamily="34" charset="0"/>
                <a:cs typeface="Calibri" panose="020F0502020204030204" pitchFamily="34" charset="0"/>
              </a:rPr>
              <a:t>Flags are managed by a new </a:t>
            </a:r>
            <a:r>
              <a:rPr lang="en-US" sz="2000" dirty="0" err="1">
                <a:solidFill>
                  <a:schemeClr val="accent3">
                    <a:lumMod val="75000"/>
                  </a:schemeClr>
                </a:solidFill>
                <a:latin typeface="Consolas" panose="020B0609020204030204" pitchFamily="49" charset="0"/>
                <a:cs typeface="Calibri" panose="020F0502020204030204" pitchFamily="34" charset="0"/>
              </a:rPr>
              <a:t>DiagflagsManager</a:t>
            </a:r>
            <a:r>
              <a:rPr lang="en-US" sz="2200" dirty="0">
                <a:latin typeface="Calibri" panose="020F0502020204030204" pitchFamily="34" charset="0"/>
                <a:cs typeface="Calibri" panose="020F0502020204030204" pitchFamily="34" charset="0"/>
              </a:rPr>
              <a:t> object storing a collection of </a:t>
            </a:r>
            <a:r>
              <a:rPr lang="en-US" sz="2000" dirty="0" err="1">
                <a:solidFill>
                  <a:schemeClr val="accent3">
                    <a:lumMod val="75000"/>
                  </a:schemeClr>
                </a:solidFill>
                <a:latin typeface="Consolas" panose="020B0609020204030204" pitchFamily="49" charset="0"/>
                <a:cs typeface="Calibri" panose="020F0502020204030204" pitchFamily="34" charset="0"/>
              </a:rPr>
              <a:t>ObsDataVector</a:t>
            </a:r>
            <a:r>
              <a:rPr lang="en-US" sz="2000" dirty="0">
                <a:solidFill>
                  <a:schemeClr val="accent3">
                    <a:lumMod val="75000"/>
                  </a:schemeClr>
                </a:solidFill>
                <a:latin typeface="Consolas" panose="020B0609020204030204" pitchFamily="49" charset="0"/>
                <a:cs typeface="Calibri" panose="020F0502020204030204" pitchFamily="34" charset="0"/>
              </a:rPr>
              <a:t>&lt;bool&gt; </a:t>
            </a:r>
            <a:r>
              <a:rPr lang="en-US" sz="2200" dirty="0">
                <a:latin typeface="Calibri" panose="020F0502020204030204" pitchFamily="34" charset="0"/>
                <a:cs typeface="Calibri" panose="020F0502020204030204" pitchFamily="34" charset="0"/>
              </a:rPr>
              <a:t>objects.</a:t>
            </a:r>
          </a:p>
          <a:p>
            <a:pPr lvl="1" algn="just">
              <a:lnSpc>
                <a:spcPct val="90000"/>
              </a:lnSpc>
            </a:pPr>
            <a:endParaRPr lang="en-US" sz="2200" dirty="0">
              <a:latin typeface="Calibri" panose="020F0502020204030204" pitchFamily="34" charset="0"/>
              <a:cs typeface="Calibri" panose="020F0502020204030204" pitchFamily="34" charset="0"/>
            </a:endParaRPr>
          </a:p>
          <a:p>
            <a:pPr lvl="1" algn="just">
              <a:lnSpc>
                <a:spcPct val="90000"/>
              </a:lnSpc>
            </a:pPr>
            <a:endParaRPr lang="en-US" sz="2200" dirty="0">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3EEF0FFF-E590-4D24-9DE0-B56B31FC9004}"/>
              </a:ext>
            </a:extLst>
          </p:cNvPr>
          <p:cNvSpPr txBox="1"/>
          <p:nvPr/>
        </p:nvSpPr>
        <p:spPr>
          <a:xfrm>
            <a:off x="673073" y="1894906"/>
            <a:ext cx="10831348" cy="3591367"/>
          </a:xfrm>
          <a:prstGeom prst="rect">
            <a:avLst/>
          </a:prstGeom>
          <a:solidFill>
            <a:schemeClr val="accent6">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class </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DiagflagsManager</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public:</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explicit </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DiagflagsManager</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(ObsSpace &amp;</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obsspace</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void </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createFlag</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(const std::string &amp;name, int </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bitIndex</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 -1, bool </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initialValue</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 false);</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ObsDataVector</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&lt;bool&gt; &amp; operator[](const std::string &amp;name);</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bool has(const std::string &amp;name) const;</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int </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bitIndex</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(const std::string &amp;name) const;</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void save(); // save flags to the ObsSpace.</a:t>
            </a:r>
          </a:p>
          <a:p>
            <a:pPr marL="0" marR="0" indent="0" algn="l" defTabSz="584200" rtl="0" fontAlgn="auto" latinLnBrk="0" hangingPunct="0">
              <a:lnSpc>
                <a:spcPct val="100000"/>
              </a:lnSpc>
              <a:spcBef>
                <a:spcPts val="0"/>
              </a:spcBef>
              <a:spcAft>
                <a:spcPts val="0"/>
              </a:spcAft>
              <a:buClrTx/>
              <a:buSzTx/>
              <a:buFontTx/>
              <a:buNone/>
              <a:tabLst/>
            </a:pPr>
            <a:endPar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endParaRP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private:</a:t>
            </a:r>
            <a:endParaRPr kumimoji="0" lang="pl-PL" sz="1600" b="0" i="0" u="none" strike="noStrike" cap="none" spc="0" normalizeH="0" baseline="0" dirty="0">
              <a:ln>
                <a:noFill/>
              </a:ln>
              <a:solidFill>
                <a:schemeClr val="tx1"/>
              </a:solidFill>
              <a:effectLst/>
              <a:uFillTx/>
              <a:latin typeface="Consolas" panose="020B0609020204030204" pitchFamily="49" charset="0"/>
              <a:sym typeface="Helvetica Light"/>
            </a:endParaRPr>
          </a:p>
          <a:p>
            <a:pPr marL="0" marR="0" indent="0" algn="l" defTabSz="584200" rtl="0" fontAlgn="auto" latinLnBrk="0" hangingPunct="0">
              <a:lnSpc>
                <a:spcPct val="100000"/>
              </a:lnSpc>
              <a:spcBef>
                <a:spcPts val="0"/>
              </a:spcBef>
              <a:spcAft>
                <a:spcPts val="0"/>
              </a:spcAft>
              <a:buClrTx/>
              <a:buSzTx/>
              <a:buFontTx/>
              <a:buNone/>
              <a:tabLst/>
            </a:pPr>
            <a:r>
              <a:rPr lang="pl-PL" sz="1600" dirty="0">
                <a:latin typeface="Consolas" panose="020B0609020204030204" pitchFamily="49" charset="0"/>
                <a:sym typeface="Helvetica Light"/>
              </a:rPr>
              <a:t>  ObsSpace &amp;obsspace_;</a:t>
            </a:r>
            <a:endPar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endParaRP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std::map&lt;std::string, </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ioda</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ObsDataVector</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&lt;bool&gt;&gt; flags</a:t>
            </a:r>
            <a:r>
              <a:rPr kumimoji="0" lang="pl-PL" sz="1600" b="0" i="0" u="none" strike="noStrike" cap="none" spc="0" normalizeH="0" baseline="0" dirty="0">
                <a:ln>
                  <a:noFill/>
                </a:ln>
                <a:solidFill>
                  <a:schemeClr val="tx1"/>
                </a:solidFill>
                <a:effectLst/>
                <a:uFillTx/>
                <a:latin typeface="Consolas" panose="020B0609020204030204" pitchFamily="49" charset="0"/>
                <a:sym typeface="Helvetica Light"/>
              </a:rPr>
              <a:t>_</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std::map&lt;std::string, int&gt; </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bitIndices</a:t>
            </a:r>
            <a:r>
              <a:rPr kumimoji="0" lang="pl-PL" sz="1600" b="0" i="0" u="none" strike="noStrike" cap="none" spc="0" normalizeH="0" baseline="0" dirty="0">
                <a:ln>
                  <a:noFill/>
                </a:ln>
                <a:solidFill>
                  <a:schemeClr val="tx1"/>
                </a:solidFill>
                <a:effectLst/>
                <a:uFillTx/>
                <a:latin typeface="Consolas" panose="020B0609020204030204" pitchFamily="49" charset="0"/>
                <a:sym typeface="Helvetica Light"/>
              </a:rPr>
              <a:t>_</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a:t>
            </a:r>
          </a:p>
        </p:txBody>
      </p:sp>
      <p:sp>
        <p:nvSpPr>
          <p:cNvPr id="11" name="TextBox 10">
            <a:extLst>
              <a:ext uri="{FF2B5EF4-FFF2-40B4-BE49-F238E27FC236}">
                <a16:creationId xmlns:a16="http://schemas.microsoft.com/office/drawing/2014/main" id="{B1891665-3FF9-48EB-8030-A4D90FDC389F}"/>
              </a:ext>
            </a:extLst>
          </p:cNvPr>
          <p:cNvSpPr txBox="1"/>
          <p:nvPr/>
        </p:nvSpPr>
        <p:spPr>
          <a:xfrm>
            <a:off x="673073" y="5448484"/>
            <a:ext cx="10831348" cy="892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This object needs to be </a:t>
            </a:r>
            <a:r>
              <a:rPr lang="en-US" sz="2000" dirty="0">
                <a:solidFill>
                  <a:schemeClr val="accent3">
                    <a:lumMod val="75000"/>
                  </a:schemeClr>
                </a:solidFill>
                <a:latin typeface="Calibri" panose="020F0502020204030204" pitchFamily="34" charset="0"/>
                <a:cs typeface="Calibri" panose="020F0502020204030204" pitchFamily="34" charset="0"/>
              </a:rPr>
              <a:t>passed to the constructor of each filter </a:t>
            </a:r>
            <a:r>
              <a:rPr lang="en-US" sz="2000" dirty="0">
                <a:solidFill>
                  <a:schemeClr val="tx2"/>
                </a:solidFill>
                <a:latin typeface="Calibri" panose="020F0502020204030204" pitchFamily="34" charset="0"/>
                <a:cs typeface="Calibri" panose="020F0502020204030204" pitchFamily="34" charset="0"/>
              </a:rPr>
              <a:t>(OOPS will require some changes).</a:t>
            </a:r>
          </a:p>
          <a:p>
            <a:endParaRPr lang="en-US" sz="1100" dirty="0">
              <a:solidFill>
                <a:schemeClr val="tx2"/>
              </a:solidFill>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US" sz="2000" dirty="0">
                <a:solidFill>
                  <a:schemeClr val="tx2"/>
                </a:solidFill>
                <a:latin typeface="Calibri" panose="020F0502020204030204" pitchFamily="34" charset="0"/>
                <a:cs typeface="Calibri" panose="020F0502020204030204" pitchFamily="34" charset="0"/>
              </a:rPr>
              <a:t>More consistent with current mechanism </a:t>
            </a:r>
            <a:r>
              <a:rPr lang="en-US" sz="2000">
                <a:solidFill>
                  <a:schemeClr val="tx2"/>
                </a:solidFill>
                <a:latin typeface="Calibri" panose="020F0502020204030204" pitchFamily="34" charset="0"/>
                <a:cs typeface="Calibri" panose="020F0502020204030204" pitchFamily="34" charset="0"/>
              </a:rPr>
              <a:t>and possibly </a:t>
            </a:r>
            <a:r>
              <a:rPr lang="en-US" sz="2000" dirty="0">
                <a:solidFill>
                  <a:schemeClr val="tx2"/>
                </a:solidFill>
                <a:latin typeface="Calibri" panose="020F0502020204030204" pitchFamily="34" charset="0"/>
                <a:cs typeface="Calibri" panose="020F0502020204030204" pitchFamily="34" charset="0"/>
              </a:rPr>
              <a:t>will yield better performance over option 1.</a:t>
            </a:r>
            <a:endParaRPr lang="en-GB" sz="2000" dirty="0">
              <a:solidFill>
                <a:schemeClr val="tx2"/>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59875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a:solidFill>
                  <a:srgbClr val="FFFFFF"/>
                </a:solidFill>
                <a:latin typeface="Calibri" panose="020F0502020204030204" pitchFamily="34" charset="0"/>
                <a:sym typeface="Helvetica Light"/>
              </a:rPr>
              <a:t>www.metoffice.gov.uk																									                       © Crown Copyright 2017, Met Office</a:t>
            </a:r>
          </a:p>
        </p:txBody>
      </p:sp>
      <p:sp>
        <p:nvSpPr>
          <p:cNvPr id="3" name="Title 2"/>
          <p:cNvSpPr>
            <a:spLocks noGrp="1"/>
          </p:cNvSpPr>
          <p:nvPr>
            <p:ph type="title"/>
          </p:nvPr>
        </p:nvSpPr>
        <p:spPr/>
        <p:txBody>
          <a:bodyPr/>
          <a:lstStyle/>
          <a:p>
            <a:r>
              <a:rPr lang="en-US" dirty="0"/>
              <a:t>Implementations</a:t>
            </a:r>
            <a:endParaRPr lang="en-GB" dirty="0"/>
          </a:p>
        </p:txBody>
      </p:sp>
      <p:sp>
        <p:nvSpPr>
          <p:cNvPr id="23" name="Rectangle 22">
            <a:extLst>
              <a:ext uri="{FF2B5EF4-FFF2-40B4-BE49-F238E27FC236}">
                <a16:creationId xmlns:a16="http://schemas.microsoft.com/office/drawing/2014/main" id="{EAD7C0FB-78A7-4FED-9438-2D86AE44A277}"/>
              </a:ext>
            </a:extLst>
          </p:cNvPr>
          <p:cNvSpPr/>
          <p:nvPr/>
        </p:nvSpPr>
        <p:spPr>
          <a:xfrm>
            <a:off x="99250" y="771859"/>
            <a:ext cx="11978994" cy="1733551"/>
          </a:xfrm>
          <a:prstGeom prst="rect">
            <a:avLst/>
          </a:prstGeom>
        </p:spPr>
        <p:txBody>
          <a:bodyPr wrap="square">
            <a:spAutoFit/>
          </a:bodyPr>
          <a:lstStyle/>
          <a:p>
            <a:pPr marL="342900" indent="-342900" algn="just">
              <a:lnSpc>
                <a:spcPct val="90000"/>
              </a:lnSpc>
              <a:buFont typeface="Arial" panose="020B0604020202020204" pitchFamily="34" charset="0"/>
              <a:buChar char="•"/>
            </a:pPr>
            <a:r>
              <a:rPr lang="en-US" sz="2200" b="1" dirty="0">
                <a:latin typeface="Calibri" panose="020F0502020204030204" pitchFamily="34" charset="0"/>
                <a:cs typeface="Calibri" panose="020F0502020204030204" pitchFamily="34" charset="0"/>
              </a:rPr>
              <a:t>Option 2: Duplicate what is done for </a:t>
            </a:r>
            <a:r>
              <a:rPr lang="en-US" sz="2200" dirty="0" err="1">
                <a:solidFill>
                  <a:schemeClr val="accent3">
                    <a:lumMod val="75000"/>
                  </a:schemeClr>
                </a:solidFill>
                <a:latin typeface="Calibri" panose="020F0502020204030204" pitchFamily="34" charset="0"/>
                <a:cs typeface="Calibri" panose="020F0502020204030204" pitchFamily="34" charset="0"/>
              </a:rPr>
              <a:t>Qcflags</a:t>
            </a:r>
            <a:endParaRPr lang="en-US" sz="2200" dirty="0">
              <a:solidFill>
                <a:schemeClr val="accent3">
                  <a:lumMod val="75000"/>
                </a:schemeClr>
              </a:solidFill>
              <a:latin typeface="Calibri" panose="020F0502020204030204" pitchFamily="34" charset="0"/>
              <a:cs typeface="Calibri" panose="020F0502020204030204" pitchFamily="34" charset="0"/>
            </a:endParaRPr>
          </a:p>
          <a:p>
            <a:pPr algn="just">
              <a:lnSpc>
                <a:spcPct val="90000"/>
              </a:lnSpc>
            </a:pPr>
            <a:endParaRPr lang="en-US" sz="1000" dirty="0">
              <a:latin typeface="Calibri" panose="020F0502020204030204" pitchFamily="34" charset="0"/>
              <a:cs typeface="Calibri" panose="020F0502020204030204" pitchFamily="34" charset="0"/>
            </a:endParaRPr>
          </a:p>
          <a:p>
            <a:pPr marL="800100" lvl="1" indent="-342900">
              <a:lnSpc>
                <a:spcPct val="90000"/>
              </a:lnSpc>
              <a:buFont typeface="Arial" panose="020B0604020202020204" pitchFamily="34" charset="0"/>
              <a:buChar char="•"/>
            </a:pPr>
            <a:r>
              <a:rPr lang="en-US" sz="2200" dirty="0">
                <a:latin typeface="Calibri" panose="020F0502020204030204" pitchFamily="34" charset="0"/>
                <a:cs typeface="Calibri" panose="020F0502020204030204" pitchFamily="34" charset="0"/>
              </a:rPr>
              <a:t>Reading and updating diagnostic flags:</a:t>
            </a:r>
          </a:p>
          <a:p>
            <a:pPr lvl="1">
              <a:lnSpc>
                <a:spcPct val="90000"/>
              </a:lnSpc>
            </a:pPr>
            <a:r>
              <a:rPr lang="en-US" sz="2200" dirty="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Using the overloaded [] operator of </a:t>
            </a:r>
            <a:r>
              <a:rPr lang="en-US" sz="2000" dirty="0" err="1">
                <a:latin typeface="Calibri" panose="020F0502020204030204" pitchFamily="34" charset="0"/>
                <a:cs typeface="Calibri" panose="020F0502020204030204" pitchFamily="34" charset="0"/>
              </a:rPr>
              <a:t>DiagflagsManager</a:t>
            </a:r>
            <a:endParaRPr lang="en-US" sz="2000" dirty="0">
              <a:latin typeface="Calibri" panose="020F0502020204030204" pitchFamily="34" charset="0"/>
              <a:cs typeface="Calibri" panose="020F0502020204030204" pitchFamily="34" charset="0"/>
            </a:endParaRPr>
          </a:p>
          <a:p>
            <a:pPr lvl="1" algn="just">
              <a:lnSpc>
                <a:spcPct val="90000"/>
              </a:lnSpc>
            </a:pPr>
            <a:endParaRPr lang="en-US" sz="2000" dirty="0">
              <a:latin typeface="Calibri" panose="020F0502020204030204" pitchFamily="34" charset="0"/>
              <a:cs typeface="Calibri" panose="020F0502020204030204" pitchFamily="34" charset="0"/>
            </a:endParaRPr>
          </a:p>
          <a:p>
            <a:pPr lvl="1" algn="just">
              <a:lnSpc>
                <a:spcPct val="90000"/>
              </a:lnSpc>
            </a:pPr>
            <a:endParaRPr lang="en-US" sz="2200" dirty="0">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3EEF0FFF-E590-4D24-9DE0-B56B31FC9004}"/>
              </a:ext>
            </a:extLst>
          </p:cNvPr>
          <p:cNvSpPr txBox="1"/>
          <p:nvPr/>
        </p:nvSpPr>
        <p:spPr>
          <a:xfrm>
            <a:off x="942016" y="1931275"/>
            <a:ext cx="10831348" cy="1375376"/>
          </a:xfrm>
          <a:prstGeom prst="rect">
            <a:avLst/>
          </a:prstGeom>
          <a:solidFill>
            <a:schemeClr val="accent6">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ObsDataVector</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&lt;bool&gt; &amp;unfolded = Diagflags[“Unfolded”];</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std::vector&lt;bool&gt; &amp;</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unfoldedRadialWind</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 unfolded[“</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radialWind</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a:t>
            </a:r>
          </a:p>
          <a:p>
            <a:pPr marL="0" marR="0" indent="0" algn="l" defTabSz="584200" rtl="0" fontAlgn="auto" latinLnBrk="0" hangingPunct="0">
              <a:lnSpc>
                <a:spcPct val="100000"/>
              </a:lnSpc>
              <a:spcBef>
                <a:spcPts val="0"/>
              </a:spcBef>
              <a:spcAft>
                <a:spcPts val="0"/>
              </a:spcAft>
              <a:buClrTx/>
              <a:buSzTx/>
              <a:buFontTx/>
              <a:buNone/>
              <a:tabLst/>
            </a:pPr>
            <a:endPar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endParaRP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for (</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size_t</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obsId</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 0; </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obsId</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&lt; </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unfoldedRadialWind.size</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obsId</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a:t>
            </a:r>
          </a:p>
          <a:p>
            <a:pPr marL="0" marR="0" indent="0" algn="l"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unfoldedRadialWind</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a:t>
            </a:r>
            <a:r>
              <a:rPr kumimoji="0" lang="en-US" sz="1600" b="0" i="0" u="none" strike="noStrike" cap="none" spc="0" normalizeH="0" baseline="0" dirty="0" err="1">
                <a:ln>
                  <a:noFill/>
                </a:ln>
                <a:solidFill>
                  <a:schemeClr val="tx1"/>
                </a:solidFill>
                <a:effectLst/>
                <a:uFillTx/>
                <a:latin typeface="Consolas" panose="020B0609020204030204" pitchFamily="49" charset="0"/>
                <a:sym typeface="Helvetica Light"/>
              </a:rPr>
              <a:t>obsId</a:t>
            </a:r>
            <a:r>
              <a:rPr kumimoji="0" lang="en-US" sz="1600" b="0" i="0" u="none" strike="noStrike" cap="none" spc="0" normalizeH="0" baseline="0" dirty="0">
                <a:ln>
                  <a:noFill/>
                </a:ln>
                <a:solidFill>
                  <a:schemeClr val="tx1"/>
                </a:solidFill>
                <a:effectLst/>
                <a:uFillTx/>
                <a:latin typeface="Consolas" panose="020B0609020204030204" pitchFamily="49" charset="0"/>
                <a:sym typeface="Helvetica Light"/>
              </a:rPr>
              <a:t>] = true;</a:t>
            </a:r>
          </a:p>
        </p:txBody>
      </p:sp>
      <p:sp>
        <p:nvSpPr>
          <p:cNvPr id="10" name="TextBox 9">
            <a:extLst>
              <a:ext uri="{FF2B5EF4-FFF2-40B4-BE49-F238E27FC236}">
                <a16:creationId xmlns:a16="http://schemas.microsoft.com/office/drawing/2014/main" id="{C774E23A-9217-40C7-BE13-273D9D197E32}"/>
              </a:ext>
            </a:extLst>
          </p:cNvPr>
          <p:cNvSpPr txBox="1"/>
          <p:nvPr/>
        </p:nvSpPr>
        <p:spPr>
          <a:xfrm>
            <a:off x="185570" y="3453139"/>
            <a:ext cx="8463578" cy="7017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800100" lvl="1" indent="-342900">
              <a:lnSpc>
                <a:spcPct val="90000"/>
              </a:lnSpc>
              <a:buFont typeface="Arial" panose="020B0604020202020204" pitchFamily="34" charset="0"/>
              <a:buChar char="•"/>
            </a:pPr>
            <a:r>
              <a:rPr lang="en-US" sz="2200" dirty="0">
                <a:latin typeface="Calibri" panose="020F0502020204030204" pitchFamily="34" charset="0"/>
                <a:cs typeface="Calibri" panose="020F0502020204030204" pitchFamily="34" charset="0"/>
              </a:rPr>
              <a:t>How are diagnostic flags represented in </a:t>
            </a:r>
            <a:r>
              <a:rPr lang="en-US" sz="2200" dirty="0" err="1">
                <a:latin typeface="Calibri" panose="020F0502020204030204" pitchFamily="34" charset="0"/>
                <a:cs typeface="Calibri" panose="020F0502020204030204" pitchFamily="34" charset="0"/>
              </a:rPr>
              <a:t>NetCDF</a:t>
            </a:r>
            <a:r>
              <a:rPr lang="en-US" sz="2200" dirty="0">
                <a:latin typeface="Calibri" panose="020F0502020204030204" pitchFamily="34" charset="0"/>
                <a:cs typeface="Calibri" panose="020F0502020204030204" pitchFamily="34" charset="0"/>
              </a:rPr>
              <a:t> and ODB files:</a:t>
            </a:r>
          </a:p>
          <a:p>
            <a:pPr lvl="1">
              <a:lnSpc>
                <a:spcPct val="90000"/>
              </a:lnSpc>
            </a:pPr>
            <a:r>
              <a:rPr lang="en-US" sz="2200" dirty="0">
                <a:latin typeface="Calibri" panose="020F0502020204030204" pitchFamily="34" charset="0"/>
                <a:cs typeface="Calibri" panose="020F0502020204030204" pitchFamily="34" charset="0"/>
              </a:rPr>
              <a:t>     Similar to option 1</a:t>
            </a:r>
          </a:p>
        </p:txBody>
      </p:sp>
    </p:spTree>
    <p:extLst>
      <p:ext uri="{BB962C8B-B14F-4D97-AF65-F5344CB8AC3E}">
        <p14:creationId xmlns:p14="http://schemas.microsoft.com/office/powerpoint/2010/main" val="206816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958D3-6FEF-4BA4-B892-DFAE1A812E66}"/>
              </a:ext>
            </a:extLst>
          </p:cNvPr>
          <p:cNvSpPr>
            <a:spLocks noGrp="1"/>
          </p:cNvSpPr>
          <p:nvPr>
            <p:ph type="ctrTitle"/>
          </p:nvPr>
        </p:nvSpPr>
        <p:spPr/>
        <p:txBody>
          <a:bodyPr/>
          <a:lstStyle/>
          <a:p>
            <a:r>
              <a:rPr lang="en-GB" dirty="0"/>
              <a:t>Thank you very much</a:t>
            </a:r>
          </a:p>
        </p:txBody>
      </p:sp>
    </p:spTree>
    <p:extLst>
      <p:ext uri="{BB962C8B-B14F-4D97-AF65-F5344CB8AC3E}">
        <p14:creationId xmlns:p14="http://schemas.microsoft.com/office/powerpoint/2010/main" val="2757553410"/>
      </p:ext>
    </p:extLst>
  </p:cSld>
  <p:clrMapOvr>
    <a:masterClrMapping/>
  </p:clrMapOvr>
</p:sld>
</file>

<file path=ppt/theme/theme1.xml><?xml version="1.0" encoding="utf-8"?>
<a:theme xmlns:a="http://schemas.openxmlformats.org/drawingml/2006/main" name="Met Office PowerPoint Templat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Helvetica Light"/>
        <a:cs typeface="Helvetica Light"/>
      </a:majorFont>
      <a:minorFont>
        <a:latin typeface="Arial"/>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2">
          <a:schemeClr val="accent6"/>
        </a:lnRef>
        <a:fillRef idx="1">
          <a:schemeClr val="lt1"/>
        </a:fillRef>
        <a:effectRef idx="0">
          <a:schemeClr val="accent6"/>
        </a:effectRef>
        <a:fontRef idx="minor">
          <a:schemeClr val="dk1"/>
        </a:fontRef>
      </a:style>
    </a:spDef>
    <a:lnDef>
      <a:spPr/>
      <a:bodyPr/>
      <a:lstStyle/>
      <a:style>
        <a:lnRef idx="1">
          <a:schemeClr val="dk1"/>
        </a:lnRef>
        <a:fillRef idx="0">
          <a:schemeClr val="dk1"/>
        </a:fillRef>
        <a:effectRef idx="0">
          <a:schemeClr val="dk1"/>
        </a:effectRef>
        <a:fontRef idx="minor">
          <a:schemeClr val="tx1"/>
        </a:fontRef>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dirty="0" smtClean="0">
            <a:ln>
              <a:noFill/>
            </a:ln>
            <a:solidFill>
              <a:schemeClr val="tx1"/>
            </a:solidFill>
            <a:effectLst/>
            <a:uFillTx/>
            <a:latin typeface="+mn-lt"/>
            <a:ea typeface="+mn-ea"/>
            <a:cs typeface="+mn-cs"/>
            <a:sym typeface="Helvetica Light"/>
          </a:defRPr>
        </a:def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Presentation2" id="{3686B8A7-2420-4936-BD49-A1DDADD3263A}" vid="{10DDDDFA-9F36-4D18-8046-A8B18DFE850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NA xmlns="95a6d21c-7db0-4b7e-981f-b4f22b02b9d8">Not of potential interest</TNA>
    <ReviewDate xmlns="95a6d21c-7db0-4b7e-981f-b4f22b02b9d8" xsi:nil="true"/>
  </documentManagement>
</p:properties>
</file>

<file path=customXml/item3.xml><?xml version="1.0" encoding="utf-8"?>
<ct:contentTypeSchema xmlns:ct="http://schemas.microsoft.com/office/2006/metadata/contentType" xmlns:ma="http://schemas.microsoft.com/office/2006/metadata/properties/metaAttributes" ct:_="" ma:_="" ma:contentTypeName="Met Office Document" ma:contentTypeID="0x01010008EC4BDFB4C3D542892399C37F0B505F00269D45E10CB78947B611D6F80109476B" ma:contentTypeVersion="4" ma:contentTypeDescription="" ma:contentTypeScope="" ma:versionID="780a344703f379e61c09d6510b320c18">
  <xsd:schema xmlns:xsd="http://www.w3.org/2001/XMLSchema" xmlns:xs="http://www.w3.org/2001/XMLSchema" xmlns:p="http://schemas.microsoft.com/office/2006/metadata/properties" xmlns:ns2="95a6d21c-7db0-4b7e-981f-b4f22b02b9d8" targetNamespace="http://schemas.microsoft.com/office/2006/metadata/properties" ma:root="true" ma:fieldsID="c844e8ff534fe7b11be182359bdff21d" ns2:_="">
    <xsd:import namespace="95a6d21c-7db0-4b7e-981f-b4f22b02b9d8"/>
    <xsd:element name="properties">
      <xsd:complexType>
        <xsd:sequence>
          <xsd:element name="documentManagement">
            <xsd:complexType>
              <xsd:all>
                <xsd:element ref="ns2:TNA" minOccurs="0"/>
                <xsd:element ref="ns2:Review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6d21c-7db0-4b7e-981f-b4f22b02b9d8" elementFormDefault="qualified">
    <xsd:import namespace="http://schemas.microsoft.com/office/2006/documentManagement/types"/>
    <xsd:import namespace="http://schemas.microsoft.com/office/infopath/2007/PartnerControls"/>
    <xsd:element name="TNA" ma:index="1" nillable="true" ma:displayName="TNA" ma:default="Not of potential interest" ma:format="Dropdown" ma:internalName="TNA">
      <xsd:simpleType>
        <xsd:restriction base="dms:Choice">
          <xsd:enumeration value="Not of potential interest"/>
          <xsd:enumeration value="Potential TNA Record"/>
          <xsd:enumeration value="Flagged for TNA"/>
          <xsd:enumeration value="List to TNA"/>
          <xsd:enumeration value="Not listed to TNA"/>
          <xsd:enumeration value="Transferred to TNA"/>
          <xsd:enumeration value="Published by TNA"/>
        </xsd:restriction>
      </xsd:simpleType>
    </xsd:element>
    <xsd:element name="ReviewDate" ma:index="2" nillable="true" ma:displayName="Review Date" ma:format="DateOnly" ma:internalName="Review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8"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b1bb55a9-a1b5-4196-b12d-1833970ed366" ContentTypeId="0x01010008EC4BDFB4C3D542892399C37F0B505F" PreviousValue="false"/>
</file>

<file path=customXml/itemProps1.xml><?xml version="1.0" encoding="utf-8"?>
<ds:datastoreItem xmlns:ds="http://schemas.openxmlformats.org/officeDocument/2006/customXml" ds:itemID="{B95FE547-76E1-486C-98D4-41CF75BA21A5}">
  <ds:schemaRefs>
    <ds:schemaRef ds:uri="http://schemas.microsoft.com/sharepoint/v3/contenttype/forms"/>
  </ds:schemaRefs>
</ds:datastoreItem>
</file>

<file path=customXml/itemProps2.xml><?xml version="1.0" encoding="utf-8"?>
<ds:datastoreItem xmlns:ds="http://schemas.openxmlformats.org/officeDocument/2006/customXml" ds:itemID="{32B8D37F-EB04-4BE6-A017-EB18EB10B637}">
  <ds:schemaRefs>
    <ds:schemaRef ds:uri="95a6d21c-7db0-4b7e-981f-b4f22b02b9d8"/>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614107F0-0150-42A4-9AEA-7EF08B0910C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6d21c-7db0-4b7e-981f-b4f22b02b9d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7A20303E-C5DD-472F-96E4-4B4D93D6B0D7}">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otalTime>6921</TotalTime>
  <Words>1453</Words>
  <Application>Microsoft Office PowerPoint</Application>
  <PresentationFormat>Widescreen</PresentationFormat>
  <Paragraphs>150</Paragraphs>
  <Slides>9</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Consolas</vt:lpstr>
      <vt:lpstr>Met Office PowerPoint Template</vt:lpstr>
      <vt:lpstr> – QC Flags –  A New Hope </vt:lpstr>
      <vt:lpstr>Background and requirements</vt:lpstr>
      <vt:lpstr>Proposal</vt:lpstr>
      <vt:lpstr>Proposal</vt:lpstr>
      <vt:lpstr>Functionality</vt:lpstr>
      <vt:lpstr>Implementations</vt:lpstr>
      <vt:lpstr>Implementations</vt:lpstr>
      <vt:lpstr>Implementations</vt:lpstr>
      <vt:lpstr>Thank you very much</vt:lpstr>
    </vt:vector>
  </TitlesOfParts>
  <Company>Met Office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better use of weather observations</dc:title>
  <dc:creator>Simonin, David</dc:creator>
  <cp:lastModifiedBy>Thomas, Christopher</cp:lastModifiedBy>
  <cp:revision>28</cp:revision>
  <dcterms:created xsi:type="dcterms:W3CDTF">2019-01-22T09:53:14Z</dcterms:created>
  <dcterms:modified xsi:type="dcterms:W3CDTF">2021-08-18T13:46:41Z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0x01010008EC4BDFB4C3D542892399C37F0B505F00269D45E10CB78947B611D6F80109476B</vt:lpwstr>
  </property>
</Properties>
</file>