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e16493411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e16493411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e16493411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e16493411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311"/>
              <a:t>GPU use in VAST</a:t>
            </a:r>
            <a:endParaRPr sz="431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311"/>
              <a:t>(current and </a:t>
            </a:r>
            <a:r>
              <a:rPr lang="en" sz="4311"/>
              <a:t>future)</a:t>
            </a:r>
            <a:endParaRPr sz="4311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John Clyne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VAPOR Project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653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What: VAPOR visualization application for geoscience data</a:t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Platform portable (Mac OSX, Linux, Windows), runs on desktop/laptop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3D graphics rendering performed via OpenGL API (port Vulkan in future?)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Computationally-intensive, non-rendering algorithms implemented on CPU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E.g. Trajectory integration, decompression, etc.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Language: C++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Status: Just thinking about possibilities (wrt GPU ports of non-rendering code)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Where we could use help?</a:t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Guidance on porting computationally-intensive vis. Algorithms to GPUs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OpenACC vs CUDA vs OpenMP vs Other?</a:t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2450" y="176245"/>
            <a:ext cx="1769850" cy="84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GeoCAT</a:t>
            </a:r>
            <a:r>
              <a:rPr lang="en"/>
              <a:t> Project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653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What: A growing collection of geoscience analysis functions with Python language bindings</a:t>
            </a:r>
            <a:endParaRPr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The NCL pivot to Python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Currently using Dask for threaded parallelization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Runs on MacOSX/Linux currently, possibly adding Windows in the future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Language: Fortran, Python, and some C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Status: just thinking about possibilities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Where we could use help?</a:t>
            </a:r>
            <a:endParaRPr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Guidance on porting</a:t>
            </a:r>
            <a:endParaRPr/>
          </a:p>
          <a:p>
            <a:pPr indent="-304165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OpenACC vs CUDA vs OpenMP for compiled language implementations</a:t>
            </a:r>
            <a:endParaRPr/>
          </a:p>
          <a:p>
            <a:pPr indent="-304165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CuPy vs Dask-GPU </a:t>
            </a:r>
            <a:r>
              <a:rPr lang="en"/>
              <a:t>for</a:t>
            </a:r>
            <a:r>
              <a:rPr lang="en"/>
              <a:t> pure-Python code?</a:t>
            </a:r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27332" y="224075"/>
            <a:ext cx="1604963" cy="71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