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4"/>
  </p:sldMasterIdLst>
  <p:notesMasterIdLst>
    <p:notesMasterId r:id="rId21"/>
  </p:notesMasterIdLst>
  <p:sldIdLst>
    <p:sldId id="286" r:id="rId5"/>
    <p:sldId id="287" r:id="rId6"/>
    <p:sldId id="289" r:id="rId7"/>
    <p:sldId id="290" r:id="rId8"/>
    <p:sldId id="288" r:id="rId9"/>
    <p:sldId id="291" r:id="rId10"/>
    <p:sldId id="295" r:id="rId11"/>
    <p:sldId id="292" r:id="rId12"/>
    <p:sldId id="293" r:id="rId13"/>
    <p:sldId id="299" r:id="rId14"/>
    <p:sldId id="298" r:id="rId15"/>
    <p:sldId id="301" r:id="rId16"/>
    <p:sldId id="300" r:id="rId17"/>
    <p:sldId id="304" r:id="rId18"/>
    <p:sldId id="296" r:id="rId19"/>
    <p:sldId id="302"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74EF11-1A04-4390-A2BA-DA3546CD7BF9}" v="340" dt="2021-12-09T15:34:21.4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85" autoAdjust="0"/>
    <p:restoredTop sz="94660"/>
  </p:normalViewPr>
  <p:slideViewPr>
    <p:cSldViewPr snapToGrid="0">
      <p:cViewPr varScale="1">
        <p:scale>
          <a:sx n="156" d="100"/>
          <a:sy n="156" d="100"/>
        </p:scale>
        <p:origin x="162"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max, Oliver" userId="e8b2e031-633c-4161-b38e-c98cf1fa445a" providerId="ADAL" clId="{8474EF11-1A04-4390-A2BA-DA3546CD7BF9}"/>
    <pc:docChg chg="undo custSel addSld delSld modSld sldOrd">
      <pc:chgData name="Lomax, Oliver" userId="e8b2e031-633c-4161-b38e-c98cf1fa445a" providerId="ADAL" clId="{8474EF11-1A04-4390-A2BA-DA3546CD7BF9}" dt="2021-12-09T15:34:21.458" v="1868" actId="20577"/>
      <pc:docMkLst>
        <pc:docMk/>
      </pc:docMkLst>
      <pc:sldChg chg="del">
        <pc:chgData name="Lomax, Oliver" userId="e8b2e031-633c-4161-b38e-c98cf1fa445a" providerId="ADAL" clId="{8474EF11-1A04-4390-A2BA-DA3546CD7BF9}" dt="2021-12-07T16:18:02.784" v="403" actId="47"/>
        <pc:sldMkLst>
          <pc:docMk/>
          <pc:sldMk cId="2903983556" sldId="276"/>
        </pc:sldMkLst>
      </pc:sldChg>
      <pc:sldChg chg="del">
        <pc:chgData name="Lomax, Oliver" userId="e8b2e031-633c-4161-b38e-c98cf1fa445a" providerId="ADAL" clId="{8474EF11-1A04-4390-A2BA-DA3546CD7BF9}" dt="2021-12-08T17:19:08.143" v="929" actId="47"/>
        <pc:sldMkLst>
          <pc:docMk/>
          <pc:sldMk cId="3110435266" sldId="277"/>
        </pc:sldMkLst>
      </pc:sldChg>
      <pc:sldChg chg="modSp mod">
        <pc:chgData name="Lomax, Oliver" userId="e8b2e031-633c-4161-b38e-c98cf1fa445a" providerId="ADAL" clId="{8474EF11-1A04-4390-A2BA-DA3546CD7BF9}" dt="2021-12-07T11:29:30.288" v="123" actId="20577"/>
        <pc:sldMkLst>
          <pc:docMk/>
          <pc:sldMk cId="1309949121" sldId="286"/>
        </pc:sldMkLst>
        <pc:spChg chg="mod">
          <ac:chgData name="Lomax, Oliver" userId="e8b2e031-633c-4161-b38e-c98cf1fa445a" providerId="ADAL" clId="{8474EF11-1A04-4390-A2BA-DA3546CD7BF9}" dt="2021-12-07T11:29:30.288" v="123" actId="20577"/>
          <ac:spMkLst>
            <pc:docMk/>
            <pc:sldMk cId="1309949121" sldId="286"/>
            <ac:spMk id="3" creationId="{F5B69916-B4CA-4671-B9CE-73853C90D56F}"/>
          </ac:spMkLst>
        </pc:spChg>
      </pc:sldChg>
      <pc:sldChg chg="modSp">
        <pc:chgData name="Lomax, Oliver" userId="e8b2e031-633c-4161-b38e-c98cf1fa445a" providerId="ADAL" clId="{8474EF11-1A04-4390-A2BA-DA3546CD7BF9}" dt="2021-12-07T16:17:40.199" v="402" actId="20577"/>
        <pc:sldMkLst>
          <pc:docMk/>
          <pc:sldMk cId="2280827268" sldId="287"/>
        </pc:sldMkLst>
        <pc:spChg chg="mod">
          <ac:chgData name="Lomax, Oliver" userId="e8b2e031-633c-4161-b38e-c98cf1fa445a" providerId="ADAL" clId="{8474EF11-1A04-4390-A2BA-DA3546CD7BF9}" dt="2021-12-07T16:17:40.199" v="402" actId="20577"/>
          <ac:spMkLst>
            <pc:docMk/>
            <pc:sldMk cId="2280827268" sldId="287"/>
            <ac:spMk id="21" creationId="{1849750C-373E-4105-9A86-8D0F0F172C38}"/>
          </ac:spMkLst>
        </pc:spChg>
      </pc:sldChg>
      <pc:sldChg chg="delSp modSp mod delAnim modAnim">
        <pc:chgData name="Lomax, Oliver" userId="e8b2e031-633c-4161-b38e-c98cf1fa445a" providerId="ADAL" clId="{8474EF11-1A04-4390-A2BA-DA3546CD7BF9}" dt="2021-12-09T11:47:56.490" v="1790" actId="20577"/>
        <pc:sldMkLst>
          <pc:docMk/>
          <pc:sldMk cId="3194346134" sldId="290"/>
        </pc:sldMkLst>
        <pc:spChg chg="mod">
          <ac:chgData name="Lomax, Oliver" userId="e8b2e031-633c-4161-b38e-c98cf1fa445a" providerId="ADAL" clId="{8474EF11-1A04-4390-A2BA-DA3546CD7BF9}" dt="2021-12-09T11:47:56.490" v="1790" actId="20577"/>
          <ac:spMkLst>
            <pc:docMk/>
            <pc:sldMk cId="3194346134" sldId="290"/>
            <ac:spMk id="3" creationId="{4D592FDE-BB07-4DE0-BDD8-D1C2F9BA0569}"/>
          </ac:spMkLst>
        </pc:spChg>
        <pc:spChg chg="mod">
          <ac:chgData name="Lomax, Oliver" userId="e8b2e031-633c-4161-b38e-c98cf1fa445a" providerId="ADAL" clId="{8474EF11-1A04-4390-A2BA-DA3546CD7BF9}" dt="2021-12-08T18:00:37.562" v="1284" actId="20577"/>
          <ac:spMkLst>
            <pc:docMk/>
            <pc:sldMk cId="3194346134" sldId="290"/>
            <ac:spMk id="4" creationId="{956D9623-7B94-4EB0-A10D-D98E4E584F9F}"/>
          </ac:spMkLst>
        </pc:spChg>
        <pc:spChg chg="del">
          <ac:chgData name="Lomax, Oliver" userId="e8b2e031-633c-4161-b38e-c98cf1fa445a" providerId="ADAL" clId="{8474EF11-1A04-4390-A2BA-DA3546CD7BF9}" dt="2021-12-07T17:21:06.480" v="636" actId="478"/>
          <ac:spMkLst>
            <pc:docMk/>
            <pc:sldMk cId="3194346134" sldId="290"/>
            <ac:spMk id="6" creationId="{45DE6EAB-A45B-49F4-BDD4-0CFA1514D9F0}"/>
          </ac:spMkLst>
        </pc:spChg>
        <pc:spChg chg="del">
          <ac:chgData name="Lomax, Oliver" userId="e8b2e031-633c-4161-b38e-c98cf1fa445a" providerId="ADAL" clId="{8474EF11-1A04-4390-A2BA-DA3546CD7BF9}" dt="2021-12-07T17:21:06.480" v="636" actId="478"/>
          <ac:spMkLst>
            <pc:docMk/>
            <pc:sldMk cId="3194346134" sldId="290"/>
            <ac:spMk id="7" creationId="{66F9F4E2-0714-4201-AAC9-2F4C8A2703D3}"/>
          </ac:spMkLst>
        </pc:spChg>
      </pc:sldChg>
      <pc:sldChg chg="del">
        <pc:chgData name="Lomax, Oliver" userId="e8b2e031-633c-4161-b38e-c98cf1fa445a" providerId="ADAL" clId="{8474EF11-1A04-4390-A2BA-DA3546CD7BF9}" dt="2021-12-07T13:22:31.987" v="318" actId="2696"/>
        <pc:sldMkLst>
          <pc:docMk/>
          <pc:sldMk cId="4238080107" sldId="294"/>
        </pc:sldMkLst>
      </pc:sldChg>
      <pc:sldChg chg="modSp mod ord modAnim">
        <pc:chgData name="Lomax, Oliver" userId="e8b2e031-633c-4161-b38e-c98cf1fa445a" providerId="ADAL" clId="{8474EF11-1A04-4390-A2BA-DA3546CD7BF9}" dt="2021-12-08T17:48:54.670" v="1148"/>
        <pc:sldMkLst>
          <pc:docMk/>
          <pc:sldMk cId="3704528232" sldId="296"/>
        </pc:sldMkLst>
        <pc:spChg chg="mod">
          <ac:chgData name="Lomax, Oliver" userId="e8b2e031-633c-4161-b38e-c98cf1fa445a" providerId="ADAL" clId="{8474EF11-1A04-4390-A2BA-DA3546CD7BF9}" dt="2021-12-07T17:24:07.981" v="778"/>
          <ac:spMkLst>
            <pc:docMk/>
            <pc:sldMk cId="3704528232" sldId="296"/>
            <ac:spMk id="5" creationId="{D9A7F73D-BF65-43EC-94DA-5D8F9FB155D0}"/>
          </ac:spMkLst>
        </pc:spChg>
      </pc:sldChg>
      <pc:sldChg chg="addSp delSp modSp new del mod">
        <pc:chgData name="Lomax, Oliver" userId="e8b2e031-633c-4161-b38e-c98cf1fa445a" providerId="ADAL" clId="{8474EF11-1A04-4390-A2BA-DA3546CD7BF9}" dt="2021-12-07T11:44:49.054" v="226" actId="47"/>
        <pc:sldMkLst>
          <pc:docMk/>
          <pc:sldMk cId="2629527497" sldId="297"/>
        </pc:sldMkLst>
        <pc:spChg chg="mod">
          <ac:chgData name="Lomax, Oliver" userId="e8b2e031-633c-4161-b38e-c98cf1fa445a" providerId="ADAL" clId="{8474EF11-1A04-4390-A2BA-DA3546CD7BF9}" dt="2021-12-07T11:40:22.621" v="179" actId="20577"/>
          <ac:spMkLst>
            <pc:docMk/>
            <pc:sldMk cId="2629527497" sldId="297"/>
            <ac:spMk id="2" creationId="{DC2A50DE-D6FD-41F5-84A2-574782EED72D}"/>
          </ac:spMkLst>
        </pc:spChg>
        <pc:grpChg chg="add del mod">
          <ac:chgData name="Lomax, Oliver" userId="e8b2e031-633c-4161-b38e-c98cf1fa445a" providerId="ADAL" clId="{8474EF11-1A04-4390-A2BA-DA3546CD7BF9}" dt="2021-12-07T11:40:38.020" v="181" actId="165"/>
          <ac:grpSpMkLst>
            <pc:docMk/>
            <pc:sldMk cId="2629527497" sldId="297"/>
            <ac:grpSpMk id="7" creationId="{61F4C69B-00EE-4D66-9304-6675D3391532}"/>
          </ac:grpSpMkLst>
        </pc:grpChg>
        <pc:picChg chg="add mod topLvl modCrop">
          <ac:chgData name="Lomax, Oliver" userId="e8b2e031-633c-4161-b38e-c98cf1fa445a" providerId="ADAL" clId="{8474EF11-1A04-4390-A2BA-DA3546CD7BF9}" dt="2021-12-07T11:40:38.020" v="181" actId="165"/>
          <ac:picMkLst>
            <pc:docMk/>
            <pc:sldMk cId="2629527497" sldId="297"/>
            <ac:picMk id="4" creationId="{3230F6E0-FF32-4F3C-914E-C2A2AE6B9F89}"/>
          </ac:picMkLst>
        </pc:picChg>
        <pc:picChg chg="add mod topLvl modCrop">
          <ac:chgData name="Lomax, Oliver" userId="e8b2e031-633c-4161-b38e-c98cf1fa445a" providerId="ADAL" clId="{8474EF11-1A04-4390-A2BA-DA3546CD7BF9}" dt="2021-12-07T11:40:38.020" v="181" actId="165"/>
          <ac:picMkLst>
            <pc:docMk/>
            <pc:sldMk cId="2629527497" sldId="297"/>
            <ac:picMk id="6" creationId="{5BEE4D3A-6E66-431A-B944-CC7F8E0070A6}"/>
          </ac:picMkLst>
        </pc:picChg>
      </pc:sldChg>
      <pc:sldChg chg="addSp delSp modSp add mod ord modTransition">
        <pc:chgData name="Lomax, Oliver" userId="e8b2e031-633c-4161-b38e-c98cf1fa445a" providerId="ADAL" clId="{8474EF11-1A04-4390-A2BA-DA3546CD7BF9}" dt="2021-12-08T17:39:32.209" v="1061"/>
        <pc:sldMkLst>
          <pc:docMk/>
          <pc:sldMk cId="622152166" sldId="298"/>
        </pc:sldMkLst>
        <pc:spChg chg="mod">
          <ac:chgData name="Lomax, Oliver" userId="e8b2e031-633c-4161-b38e-c98cf1fa445a" providerId="ADAL" clId="{8474EF11-1A04-4390-A2BA-DA3546CD7BF9}" dt="2021-12-07T17:23:44.110" v="759" actId="20577"/>
          <ac:spMkLst>
            <pc:docMk/>
            <pc:sldMk cId="622152166" sldId="298"/>
            <ac:spMk id="2" creationId="{DC2A50DE-D6FD-41F5-84A2-574782EED72D}"/>
          </ac:spMkLst>
        </pc:spChg>
        <pc:spChg chg="add del mod">
          <ac:chgData name="Lomax, Oliver" userId="e8b2e031-633c-4161-b38e-c98cf1fa445a" providerId="ADAL" clId="{8474EF11-1A04-4390-A2BA-DA3546CD7BF9}" dt="2021-12-08T17:39:18.803" v="1059" actId="478"/>
          <ac:spMkLst>
            <pc:docMk/>
            <pc:sldMk cId="622152166" sldId="298"/>
            <ac:spMk id="7" creationId="{184C9506-BDA2-4D09-8A1D-4641775723D5}"/>
          </ac:spMkLst>
        </pc:spChg>
        <pc:spChg chg="add del mod">
          <ac:chgData name="Lomax, Oliver" userId="e8b2e031-633c-4161-b38e-c98cf1fa445a" providerId="ADAL" clId="{8474EF11-1A04-4390-A2BA-DA3546CD7BF9}" dt="2021-12-08T17:39:22.227" v="1060" actId="478"/>
          <ac:spMkLst>
            <pc:docMk/>
            <pc:sldMk cId="622152166" sldId="298"/>
            <ac:spMk id="8" creationId="{9489B260-7937-4D92-93BC-9FE3111CB2D0}"/>
          </ac:spMkLst>
        </pc:spChg>
        <pc:spChg chg="add mod">
          <ac:chgData name="Lomax, Oliver" userId="e8b2e031-633c-4161-b38e-c98cf1fa445a" providerId="ADAL" clId="{8474EF11-1A04-4390-A2BA-DA3546CD7BF9}" dt="2021-12-08T17:39:32.209" v="1061"/>
          <ac:spMkLst>
            <pc:docMk/>
            <pc:sldMk cId="622152166" sldId="298"/>
            <ac:spMk id="9" creationId="{7867CB5B-861F-4DA4-AF41-490A4DE03970}"/>
          </ac:spMkLst>
        </pc:spChg>
        <pc:spChg chg="add mod">
          <ac:chgData name="Lomax, Oliver" userId="e8b2e031-633c-4161-b38e-c98cf1fa445a" providerId="ADAL" clId="{8474EF11-1A04-4390-A2BA-DA3546CD7BF9}" dt="2021-12-08T17:39:32.209" v="1061"/>
          <ac:spMkLst>
            <pc:docMk/>
            <pc:sldMk cId="622152166" sldId="298"/>
            <ac:spMk id="10" creationId="{1CB5C268-B7AF-49E7-A674-D1EC7093B7E5}"/>
          </ac:spMkLst>
        </pc:spChg>
        <pc:grpChg chg="add del mod">
          <ac:chgData name="Lomax, Oliver" userId="e8b2e031-633c-4161-b38e-c98cf1fa445a" providerId="ADAL" clId="{8474EF11-1A04-4390-A2BA-DA3546CD7BF9}" dt="2021-12-07T11:48:25.501" v="258" actId="165"/>
          <ac:grpSpMkLst>
            <pc:docMk/>
            <pc:sldMk cId="622152166" sldId="298"/>
            <ac:grpSpMk id="3" creationId="{F387E52C-4819-4423-825E-C69311A4D071}"/>
          </ac:grpSpMkLst>
        </pc:grpChg>
        <pc:picChg chg="mod topLvl modCrop">
          <ac:chgData name="Lomax, Oliver" userId="e8b2e031-633c-4161-b38e-c98cf1fa445a" providerId="ADAL" clId="{8474EF11-1A04-4390-A2BA-DA3546CD7BF9}" dt="2021-12-07T11:51:46.793" v="273" actId="732"/>
          <ac:picMkLst>
            <pc:docMk/>
            <pc:sldMk cId="622152166" sldId="298"/>
            <ac:picMk id="4" creationId="{3230F6E0-FF32-4F3C-914E-C2A2AE6B9F89}"/>
          </ac:picMkLst>
        </pc:picChg>
        <pc:picChg chg="mod topLvl modCrop">
          <ac:chgData name="Lomax, Oliver" userId="e8b2e031-633c-4161-b38e-c98cf1fa445a" providerId="ADAL" clId="{8474EF11-1A04-4390-A2BA-DA3546CD7BF9}" dt="2021-12-07T11:52:01.565" v="277" actId="732"/>
          <ac:picMkLst>
            <pc:docMk/>
            <pc:sldMk cId="622152166" sldId="298"/>
            <ac:picMk id="6" creationId="{5BEE4D3A-6E66-431A-B944-CC7F8E0070A6}"/>
          </ac:picMkLst>
        </pc:picChg>
      </pc:sldChg>
      <pc:sldChg chg="modSp new del mod">
        <pc:chgData name="Lomax, Oliver" userId="e8b2e031-633c-4161-b38e-c98cf1fa445a" providerId="ADAL" clId="{8474EF11-1A04-4390-A2BA-DA3546CD7BF9}" dt="2021-12-07T11:40:49.937" v="195" actId="680"/>
        <pc:sldMkLst>
          <pc:docMk/>
          <pc:sldMk cId="2777820607" sldId="298"/>
        </pc:sldMkLst>
        <pc:spChg chg="mod">
          <ac:chgData name="Lomax, Oliver" userId="e8b2e031-633c-4161-b38e-c98cf1fa445a" providerId="ADAL" clId="{8474EF11-1A04-4390-A2BA-DA3546CD7BF9}" dt="2021-12-07T11:40:49.161" v="194" actId="20577"/>
          <ac:spMkLst>
            <pc:docMk/>
            <pc:sldMk cId="2777820607" sldId="298"/>
            <ac:spMk id="2" creationId="{ABDC3B13-AE24-4F29-BCF3-B0C9F1891F3D}"/>
          </ac:spMkLst>
        </pc:spChg>
      </pc:sldChg>
      <pc:sldChg chg="addSp delSp modSp add mod ord modAnim">
        <pc:chgData name="Lomax, Oliver" userId="e8b2e031-633c-4161-b38e-c98cf1fa445a" providerId="ADAL" clId="{8474EF11-1A04-4390-A2BA-DA3546CD7BF9}" dt="2021-12-08T17:39:56.765" v="1062"/>
        <pc:sldMkLst>
          <pc:docMk/>
          <pc:sldMk cId="2364707136" sldId="299"/>
        </pc:sldMkLst>
        <pc:spChg chg="mod">
          <ac:chgData name="Lomax, Oliver" userId="e8b2e031-633c-4161-b38e-c98cf1fa445a" providerId="ADAL" clId="{8474EF11-1A04-4390-A2BA-DA3546CD7BF9}" dt="2021-12-07T17:23:35.412" v="742" actId="20577"/>
          <ac:spMkLst>
            <pc:docMk/>
            <pc:sldMk cId="2364707136" sldId="299"/>
            <ac:spMk id="2" creationId="{DC2A50DE-D6FD-41F5-84A2-574782EED72D}"/>
          </ac:spMkLst>
        </pc:spChg>
        <pc:spChg chg="add mod">
          <ac:chgData name="Lomax, Oliver" userId="e8b2e031-633c-4161-b38e-c98cf1fa445a" providerId="ADAL" clId="{8474EF11-1A04-4390-A2BA-DA3546CD7BF9}" dt="2021-12-08T17:39:06.335" v="1057" actId="1076"/>
          <ac:spMkLst>
            <pc:docMk/>
            <pc:sldMk cId="2364707136" sldId="299"/>
            <ac:spMk id="7" creationId="{29B0AC94-4156-4897-B41E-946CD5D2174C}"/>
          </ac:spMkLst>
        </pc:spChg>
        <pc:spChg chg="add mod">
          <ac:chgData name="Lomax, Oliver" userId="e8b2e031-633c-4161-b38e-c98cf1fa445a" providerId="ADAL" clId="{8474EF11-1A04-4390-A2BA-DA3546CD7BF9}" dt="2021-12-08T17:39:09.896" v="1058" actId="1076"/>
          <ac:spMkLst>
            <pc:docMk/>
            <pc:sldMk cId="2364707136" sldId="299"/>
            <ac:spMk id="8" creationId="{BE0EC498-061C-4D19-A3A2-5B7109AEB9A8}"/>
          </ac:spMkLst>
        </pc:spChg>
        <pc:grpChg chg="add del mod">
          <ac:chgData name="Lomax, Oliver" userId="e8b2e031-633c-4161-b38e-c98cf1fa445a" providerId="ADAL" clId="{8474EF11-1A04-4390-A2BA-DA3546CD7BF9}" dt="2021-12-07T11:48:29.599" v="259" actId="165"/>
          <ac:grpSpMkLst>
            <pc:docMk/>
            <pc:sldMk cId="2364707136" sldId="299"/>
            <ac:grpSpMk id="3" creationId="{6826EE46-5513-411F-B152-6D7BC81D89F2}"/>
          </ac:grpSpMkLst>
        </pc:grpChg>
        <pc:picChg chg="mod topLvl modCrop">
          <ac:chgData name="Lomax, Oliver" userId="e8b2e031-633c-4161-b38e-c98cf1fa445a" providerId="ADAL" clId="{8474EF11-1A04-4390-A2BA-DA3546CD7BF9}" dt="2021-12-07T11:48:48.285" v="265" actId="732"/>
          <ac:picMkLst>
            <pc:docMk/>
            <pc:sldMk cId="2364707136" sldId="299"/>
            <ac:picMk id="4" creationId="{3230F6E0-FF32-4F3C-914E-C2A2AE6B9F89}"/>
          </ac:picMkLst>
        </pc:picChg>
        <pc:picChg chg="mod topLvl modCrop">
          <ac:chgData name="Lomax, Oliver" userId="e8b2e031-633c-4161-b38e-c98cf1fa445a" providerId="ADAL" clId="{8474EF11-1A04-4390-A2BA-DA3546CD7BF9}" dt="2021-12-07T11:49:01.376" v="269" actId="732"/>
          <ac:picMkLst>
            <pc:docMk/>
            <pc:sldMk cId="2364707136" sldId="299"/>
            <ac:picMk id="6" creationId="{5BEE4D3A-6E66-431A-B944-CC7F8E0070A6}"/>
          </ac:picMkLst>
        </pc:picChg>
      </pc:sldChg>
      <pc:sldChg chg="addSp delSp modSp new mod delAnim modAnim">
        <pc:chgData name="Lomax, Oliver" userId="e8b2e031-633c-4161-b38e-c98cf1fa445a" providerId="ADAL" clId="{8474EF11-1A04-4390-A2BA-DA3546CD7BF9}" dt="2021-12-08T17:49:50.291" v="1154"/>
        <pc:sldMkLst>
          <pc:docMk/>
          <pc:sldMk cId="2343878792" sldId="300"/>
        </pc:sldMkLst>
        <pc:spChg chg="mod">
          <ac:chgData name="Lomax, Oliver" userId="e8b2e031-633c-4161-b38e-c98cf1fa445a" providerId="ADAL" clId="{8474EF11-1A04-4390-A2BA-DA3546CD7BF9}" dt="2021-12-07T17:23:59.252" v="777" actId="20577"/>
          <ac:spMkLst>
            <pc:docMk/>
            <pc:sldMk cId="2343878792" sldId="300"/>
            <ac:spMk id="2" creationId="{0C80B89E-42DB-426E-9FEF-F5CF931C52E3}"/>
          </ac:spMkLst>
        </pc:spChg>
        <pc:spChg chg="add del mod">
          <ac:chgData name="Lomax, Oliver" userId="e8b2e031-633c-4161-b38e-c98cf1fa445a" providerId="ADAL" clId="{8474EF11-1A04-4390-A2BA-DA3546CD7BF9}" dt="2021-12-08T17:09:16.837" v="902"/>
          <ac:spMkLst>
            <pc:docMk/>
            <pc:sldMk cId="2343878792" sldId="300"/>
            <ac:spMk id="11" creationId="{36BC0098-1A80-4E91-A449-5881A064D34E}"/>
          </ac:spMkLst>
        </pc:spChg>
        <pc:spChg chg="add del mod">
          <ac:chgData name="Lomax, Oliver" userId="e8b2e031-633c-4161-b38e-c98cf1fa445a" providerId="ADAL" clId="{8474EF11-1A04-4390-A2BA-DA3546CD7BF9}" dt="2021-12-08T17:10:59.523" v="912" actId="478"/>
          <ac:spMkLst>
            <pc:docMk/>
            <pc:sldMk cId="2343878792" sldId="300"/>
            <ac:spMk id="12" creationId="{E3A8DA81-88AE-412F-ABB7-FDD6249EC7B3}"/>
          </ac:spMkLst>
        </pc:spChg>
        <pc:spChg chg="add mod">
          <ac:chgData name="Lomax, Oliver" userId="e8b2e031-633c-4161-b38e-c98cf1fa445a" providerId="ADAL" clId="{8474EF11-1A04-4390-A2BA-DA3546CD7BF9}" dt="2021-12-08T17:46:05.171" v="1143" actId="14100"/>
          <ac:spMkLst>
            <pc:docMk/>
            <pc:sldMk cId="2343878792" sldId="300"/>
            <ac:spMk id="13" creationId="{08E2FEED-636A-416E-9141-5F4DD7BF17F8}"/>
          </ac:spMkLst>
        </pc:spChg>
        <pc:spChg chg="add mod">
          <ac:chgData name="Lomax, Oliver" userId="e8b2e031-633c-4161-b38e-c98cf1fa445a" providerId="ADAL" clId="{8474EF11-1A04-4390-A2BA-DA3546CD7BF9}" dt="2021-12-08T17:29:36.746" v="973" actId="1076"/>
          <ac:spMkLst>
            <pc:docMk/>
            <pc:sldMk cId="2343878792" sldId="300"/>
            <ac:spMk id="17" creationId="{9D6DD332-2EF2-4610-89DF-28223030DBE4}"/>
          </ac:spMkLst>
        </pc:spChg>
        <pc:spChg chg="add mod">
          <ac:chgData name="Lomax, Oliver" userId="e8b2e031-633c-4161-b38e-c98cf1fa445a" providerId="ADAL" clId="{8474EF11-1A04-4390-A2BA-DA3546CD7BF9}" dt="2021-12-08T17:30:10.359" v="983" actId="1076"/>
          <ac:spMkLst>
            <pc:docMk/>
            <pc:sldMk cId="2343878792" sldId="300"/>
            <ac:spMk id="18" creationId="{D37CBEF8-F094-49B0-9551-56776CAF779C}"/>
          </ac:spMkLst>
        </pc:spChg>
        <pc:spChg chg="add mod">
          <ac:chgData name="Lomax, Oliver" userId="e8b2e031-633c-4161-b38e-c98cf1fa445a" providerId="ADAL" clId="{8474EF11-1A04-4390-A2BA-DA3546CD7BF9}" dt="2021-12-08T17:30:25.859" v="988" actId="1076"/>
          <ac:spMkLst>
            <pc:docMk/>
            <pc:sldMk cId="2343878792" sldId="300"/>
            <ac:spMk id="19" creationId="{61F9D5C0-9084-467A-8297-71C9CAAB50F1}"/>
          </ac:spMkLst>
        </pc:spChg>
        <pc:spChg chg="add mod">
          <ac:chgData name="Lomax, Oliver" userId="e8b2e031-633c-4161-b38e-c98cf1fa445a" providerId="ADAL" clId="{8474EF11-1A04-4390-A2BA-DA3546CD7BF9}" dt="2021-12-08T17:30:33.972" v="991" actId="1076"/>
          <ac:spMkLst>
            <pc:docMk/>
            <pc:sldMk cId="2343878792" sldId="300"/>
            <ac:spMk id="20" creationId="{E4F92F73-8E0E-4165-89B5-EE9CD56E0B97}"/>
          </ac:spMkLst>
        </pc:spChg>
        <pc:grpChg chg="add mod">
          <ac:chgData name="Lomax, Oliver" userId="e8b2e031-633c-4161-b38e-c98cf1fa445a" providerId="ADAL" clId="{8474EF11-1A04-4390-A2BA-DA3546CD7BF9}" dt="2021-12-07T16:14:03.578" v="324" actId="164"/>
          <ac:grpSpMkLst>
            <pc:docMk/>
            <pc:sldMk cId="2343878792" sldId="300"/>
            <ac:grpSpMk id="5" creationId="{26026FFD-93EC-4076-A597-A23DB71C1976}"/>
          </ac:grpSpMkLst>
        </pc:grpChg>
        <pc:grpChg chg="add del mod">
          <ac:chgData name="Lomax, Oliver" userId="e8b2e031-633c-4161-b38e-c98cf1fa445a" providerId="ADAL" clId="{8474EF11-1A04-4390-A2BA-DA3546CD7BF9}" dt="2021-12-08T14:53:29.066" v="871" actId="478"/>
          <ac:grpSpMkLst>
            <pc:docMk/>
            <pc:sldMk cId="2343878792" sldId="300"/>
            <ac:grpSpMk id="6" creationId="{CC004F24-C64B-4469-B663-AE9D919E10E4}"/>
          </ac:grpSpMkLst>
        </pc:grpChg>
        <pc:picChg chg="add mod">
          <ac:chgData name="Lomax, Oliver" userId="e8b2e031-633c-4161-b38e-c98cf1fa445a" providerId="ADAL" clId="{8474EF11-1A04-4390-A2BA-DA3546CD7BF9}" dt="2021-12-07T16:15:49.844" v="351" actId="164"/>
          <ac:picMkLst>
            <pc:docMk/>
            <pc:sldMk cId="2343878792" sldId="300"/>
            <ac:picMk id="3" creationId="{49221FBD-6C7D-458A-8106-0409582BDA17}"/>
          </ac:picMkLst>
        </pc:picChg>
        <pc:picChg chg="add mod">
          <ac:chgData name="Lomax, Oliver" userId="e8b2e031-633c-4161-b38e-c98cf1fa445a" providerId="ADAL" clId="{8474EF11-1A04-4390-A2BA-DA3546CD7BF9}" dt="2021-12-07T16:15:49.844" v="351" actId="164"/>
          <ac:picMkLst>
            <pc:docMk/>
            <pc:sldMk cId="2343878792" sldId="300"/>
            <ac:picMk id="4" creationId="{2871195D-EA93-472C-916A-5DEA34BA0AFE}"/>
          </ac:picMkLst>
        </pc:picChg>
        <pc:picChg chg="add mod">
          <ac:chgData name="Lomax, Oliver" userId="e8b2e031-633c-4161-b38e-c98cf1fa445a" providerId="ADAL" clId="{8474EF11-1A04-4390-A2BA-DA3546CD7BF9}" dt="2021-12-08T14:54:48.447" v="885" actId="1076"/>
          <ac:picMkLst>
            <pc:docMk/>
            <pc:sldMk cId="2343878792" sldId="300"/>
            <ac:picMk id="8" creationId="{00C69AE8-23EB-44FF-BF3C-5A0E4E652617}"/>
          </ac:picMkLst>
        </pc:picChg>
        <pc:picChg chg="add mod">
          <ac:chgData name="Lomax, Oliver" userId="e8b2e031-633c-4161-b38e-c98cf1fa445a" providerId="ADAL" clId="{8474EF11-1A04-4390-A2BA-DA3546CD7BF9}" dt="2021-12-08T14:54:35.885" v="883" actId="1076"/>
          <ac:picMkLst>
            <pc:docMk/>
            <pc:sldMk cId="2343878792" sldId="300"/>
            <ac:picMk id="10" creationId="{F776AC6C-423F-45A7-ADC2-65976B04E4F1}"/>
          </ac:picMkLst>
        </pc:picChg>
        <pc:cxnChg chg="add mod">
          <ac:chgData name="Lomax, Oliver" userId="e8b2e031-633c-4161-b38e-c98cf1fa445a" providerId="ADAL" clId="{8474EF11-1A04-4390-A2BA-DA3546CD7BF9}" dt="2021-12-08T17:29:12.259" v="952" actId="1076"/>
          <ac:cxnSpMkLst>
            <pc:docMk/>
            <pc:sldMk cId="2343878792" sldId="300"/>
            <ac:cxnSpMk id="15" creationId="{F3BA43AF-A7CB-41C3-9EE8-20F47408679B}"/>
          </ac:cxnSpMkLst>
        </pc:cxnChg>
        <pc:cxnChg chg="add mod">
          <ac:chgData name="Lomax, Oliver" userId="e8b2e031-633c-4161-b38e-c98cf1fa445a" providerId="ADAL" clId="{8474EF11-1A04-4390-A2BA-DA3546CD7BF9}" dt="2021-12-08T17:29:16.752" v="954" actId="1076"/>
          <ac:cxnSpMkLst>
            <pc:docMk/>
            <pc:sldMk cId="2343878792" sldId="300"/>
            <ac:cxnSpMk id="16" creationId="{FC09DC09-158B-4A63-A5FC-7045F00310D9}"/>
          </ac:cxnSpMkLst>
        </pc:cxnChg>
      </pc:sldChg>
      <pc:sldChg chg="addSp modSp new mod ord modAnim">
        <pc:chgData name="Lomax, Oliver" userId="e8b2e031-633c-4161-b38e-c98cf1fa445a" providerId="ADAL" clId="{8474EF11-1A04-4390-A2BA-DA3546CD7BF9}" dt="2021-12-08T17:52:56.798" v="1258"/>
        <pc:sldMkLst>
          <pc:docMk/>
          <pc:sldMk cId="1137686869" sldId="301"/>
        </pc:sldMkLst>
        <pc:spChg chg="mod">
          <ac:chgData name="Lomax, Oliver" userId="e8b2e031-633c-4161-b38e-c98cf1fa445a" providerId="ADAL" clId="{8474EF11-1A04-4390-A2BA-DA3546CD7BF9}" dt="2021-12-07T17:28:49.012" v="858" actId="20577"/>
          <ac:spMkLst>
            <pc:docMk/>
            <pc:sldMk cId="1137686869" sldId="301"/>
            <ac:spMk id="2" creationId="{55A9269B-7D78-43B2-9BC9-93181BF3CE7F}"/>
          </ac:spMkLst>
        </pc:spChg>
        <pc:spChg chg="add mod">
          <ac:chgData name="Lomax, Oliver" userId="e8b2e031-633c-4161-b38e-c98cf1fa445a" providerId="ADAL" clId="{8474EF11-1A04-4390-A2BA-DA3546CD7BF9}" dt="2021-12-08T17:09:03.434" v="898"/>
          <ac:spMkLst>
            <pc:docMk/>
            <pc:sldMk cId="1137686869" sldId="301"/>
            <ac:spMk id="7" creationId="{CB935A46-6785-4877-B497-0B10729083E4}"/>
          </ac:spMkLst>
        </pc:spChg>
        <pc:spChg chg="add mod">
          <ac:chgData name="Lomax, Oliver" userId="e8b2e031-633c-4161-b38e-c98cf1fa445a" providerId="ADAL" clId="{8474EF11-1A04-4390-A2BA-DA3546CD7BF9}" dt="2021-12-07T16:54:31.890" v="485" actId="1076"/>
          <ac:spMkLst>
            <pc:docMk/>
            <pc:sldMk cId="1137686869" sldId="301"/>
            <ac:spMk id="8" creationId="{FEE0CF8A-CDBB-4251-8174-FBD37B25C482}"/>
          </ac:spMkLst>
        </pc:spChg>
        <pc:spChg chg="add mod">
          <ac:chgData name="Lomax, Oliver" userId="e8b2e031-633c-4161-b38e-c98cf1fa445a" providerId="ADAL" clId="{8474EF11-1A04-4390-A2BA-DA3546CD7BF9}" dt="2021-12-07T17:01:29.747" v="553" actId="1035"/>
          <ac:spMkLst>
            <pc:docMk/>
            <pc:sldMk cId="1137686869" sldId="301"/>
            <ac:spMk id="9" creationId="{4BDD1980-E908-4323-9599-CE309288D2F0}"/>
          </ac:spMkLst>
        </pc:spChg>
        <pc:spChg chg="add mod">
          <ac:chgData name="Lomax, Oliver" userId="e8b2e031-633c-4161-b38e-c98cf1fa445a" providerId="ADAL" clId="{8474EF11-1A04-4390-A2BA-DA3546CD7BF9}" dt="2021-12-07T17:01:16.947" v="539" actId="1036"/>
          <ac:spMkLst>
            <pc:docMk/>
            <pc:sldMk cId="1137686869" sldId="301"/>
            <ac:spMk id="10" creationId="{D2A37332-3F9F-4F0B-A7EB-9A575140D196}"/>
          </ac:spMkLst>
        </pc:spChg>
        <pc:spChg chg="add mod">
          <ac:chgData name="Lomax, Oliver" userId="e8b2e031-633c-4161-b38e-c98cf1fa445a" providerId="ADAL" clId="{8474EF11-1A04-4390-A2BA-DA3546CD7BF9}" dt="2021-12-07T17:01:16.947" v="539" actId="1036"/>
          <ac:spMkLst>
            <pc:docMk/>
            <pc:sldMk cId="1137686869" sldId="301"/>
            <ac:spMk id="11" creationId="{B939699F-9622-465A-A011-261E04114236}"/>
          </ac:spMkLst>
        </pc:spChg>
        <pc:spChg chg="add mod">
          <ac:chgData name="Lomax, Oliver" userId="e8b2e031-633c-4161-b38e-c98cf1fa445a" providerId="ADAL" clId="{8474EF11-1A04-4390-A2BA-DA3546CD7BF9}" dt="2021-12-07T17:01:16.947" v="539" actId="1036"/>
          <ac:spMkLst>
            <pc:docMk/>
            <pc:sldMk cId="1137686869" sldId="301"/>
            <ac:spMk id="12" creationId="{5D607F76-9BC7-4376-9BA2-563924D23A62}"/>
          </ac:spMkLst>
        </pc:spChg>
        <pc:spChg chg="add mod">
          <ac:chgData name="Lomax, Oliver" userId="e8b2e031-633c-4161-b38e-c98cf1fa445a" providerId="ADAL" clId="{8474EF11-1A04-4390-A2BA-DA3546CD7BF9}" dt="2021-12-07T16:55:28.725" v="499" actId="1076"/>
          <ac:spMkLst>
            <pc:docMk/>
            <pc:sldMk cId="1137686869" sldId="301"/>
            <ac:spMk id="13" creationId="{02768843-D192-4AF2-A8FB-3904F287411B}"/>
          </ac:spMkLst>
        </pc:spChg>
        <pc:spChg chg="add mod">
          <ac:chgData name="Lomax, Oliver" userId="e8b2e031-633c-4161-b38e-c98cf1fa445a" providerId="ADAL" clId="{8474EF11-1A04-4390-A2BA-DA3546CD7BF9}" dt="2021-12-07T16:55:38.466" v="502" actId="1076"/>
          <ac:spMkLst>
            <pc:docMk/>
            <pc:sldMk cId="1137686869" sldId="301"/>
            <ac:spMk id="14" creationId="{55D44B7F-95A2-4BC9-A59A-F04A3D348F15}"/>
          </ac:spMkLst>
        </pc:spChg>
        <pc:spChg chg="add mod">
          <ac:chgData name="Lomax, Oliver" userId="e8b2e031-633c-4161-b38e-c98cf1fa445a" providerId="ADAL" clId="{8474EF11-1A04-4390-A2BA-DA3546CD7BF9}" dt="2021-12-07T16:55:43.575" v="504" actId="1076"/>
          <ac:spMkLst>
            <pc:docMk/>
            <pc:sldMk cId="1137686869" sldId="301"/>
            <ac:spMk id="15" creationId="{778E61F2-5333-497D-BE7C-37C274856B1B}"/>
          </ac:spMkLst>
        </pc:spChg>
        <pc:spChg chg="add mod">
          <ac:chgData name="Lomax, Oliver" userId="e8b2e031-633c-4161-b38e-c98cf1fa445a" providerId="ADAL" clId="{8474EF11-1A04-4390-A2BA-DA3546CD7BF9}" dt="2021-12-07T16:55:58.940" v="507" actId="1076"/>
          <ac:spMkLst>
            <pc:docMk/>
            <pc:sldMk cId="1137686869" sldId="301"/>
            <ac:spMk id="16" creationId="{D08740B1-BEC3-450C-B1DB-8F10E111F75B}"/>
          </ac:spMkLst>
        </pc:spChg>
        <pc:spChg chg="add mod">
          <ac:chgData name="Lomax, Oliver" userId="e8b2e031-633c-4161-b38e-c98cf1fa445a" providerId="ADAL" clId="{8474EF11-1A04-4390-A2BA-DA3546CD7BF9}" dt="2021-12-07T16:57:57.843" v="509" actId="1076"/>
          <ac:spMkLst>
            <pc:docMk/>
            <pc:sldMk cId="1137686869" sldId="301"/>
            <ac:spMk id="17" creationId="{E4A64305-91A5-40FB-9273-F3034CDA9C58}"/>
          </ac:spMkLst>
        </pc:spChg>
        <pc:spChg chg="add mod">
          <ac:chgData name="Lomax, Oliver" userId="e8b2e031-633c-4161-b38e-c98cf1fa445a" providerId="ADAL" clId="{8474EF11-1A04-4390-A2BA-DA3546CD7BF9}" dt="2021-12-07T16:58:06.907" v="511" actId="1076"/>
          <ac:spMkLst>
            <pc:docMk/>
            <pc:sldMk cId="1137686869" sldId="301"/>
            <ac:spMk id="18" creationId="{32FC3FE4-4634-4B6E-BD70-76EF379B7182}"/>
          </ac:spMkLst>
        </pc:spChg>
        <pc:spChg chg="add mod">
          <ac:chgData name="Lomax, Oliver" userId="e8b2e031-633c-4161-b38e-c98cf1fa445a" providerId="ADAL" clId="{8474EF11-1A04-4390-A2BA-DA3546CD7BF9}" dt="2021-12-08T17:51:26.436" v="1163" actId="1076"/>
          <ac:spMkLst>
            <pc:docMk/>
            <pc:sldMk cId="1137686869" sldId="301"/>
            <ac:spMk id="19" creationId="{8C467989-A27C-497C-92FB-12E63D62760B}"/>
          </ac:spMkLst>
        </pc:spChg>
        <pc:spChg chg="add mod">
          <ac:chgData name="Lomax, Oliver" userId="e8b2e031-633c-4161-b38e-c98cf1fa445a" providerId="ADAL" clId="{8474EF11-1A04-4390-A2BA-DA3546CD7BF9}" dt="2021-12-08T17:52:02.808" v="1250" actId="1037"/>
          <ac:spMkLst>
            <pc:docMk/>
            <pc:sldMk cId="1137686869" sldId="301"/>
            <ac:spMk id="20" creationId="{A83A69E3-C82D-435E-B9A0-A2228C6984A1}"/>
          </ac:spMkLst>
        </pc:spChg>
        <pc:picChg chg="add mod modCrop">
          <ac:chgData name="Lomax, Oliver" userId="e8b2e031-633c-4161-b38e-c98cf1fa445a" providerId="ADAL" clId="{8474EF11-1A04-4390-A2BA-DA3546CD7BF9}" dt="2021-12-07T16:52:46.223" v="468" actId="1036"/>
          <ac:picMkLst>
            <pc:docMk/>
            <pc:sldMk cId="1137686869" sldId="301"/>
            <ac:picMk id="4" creationId="{20A947AE-A700-4D9A-A23F-B06DB9587351}"/>
          </ac:picMkLst>
        </pc:picChg>
        <pc:picChg chg="add mod modCrop">
          <ac:chgData name="Lomax, Oliver" userId="e8b2e031-633c-4161-b38e-c98cf1fa445a" providerId="ADAL" clId="{8474EF11-1A04-4390-A2BA-DA3546CD7BF9}" dt="2021-12-07T16:52:46.223" v="468" actId="1036"/>
          <ac:picMkLst>
            <pc:docMk/>
            <pc:sldMk cId="1137686869" sldId="301"/>
            <ac:picMk id="6" creationId="{B81D8639-8A58-4159-8729-D6BD7EFEAA6B}"/>
          </ac:picMkLst>
        </pc:picChg>
      </pc:sldChg>
      <pc:sldChg chg="addSp delSp modSp new mod modClrScheme modAnim chgLayout">
        <pc:chgData name="Lomax, Oliver" userId="e8b2e031-633c-4161-b38e-c98cf1fa445a" providerId="ADAL" clId="{8474EF11-1A04-4390-A2BA-DA3546CD7BF9}" dt="2021-12-09T15:34:21.458" v="1868" actId="20577"/>
        <pc:sldMkLst>
          <pc:docMk/>
          <pc:sldMk cId="4292805418" sldId="302"/>
        </pc:sldMkLst>
        <pc:spChg chg="mod ord">
          <ac:chgData name="Lomax, Oliver" userId="e8b2e031-633c-4161-b38e-c98cf1fa445a" providerId="ADAL" clId="{8474EF11-1A04-4390-A2BA-DA3546CD7BF9}" dt="2021-12-08T18:08:08.859" v="1760" actId="700"/>
          <ac:spMkLst>
            <pc:docMk/>
            <pc:sldMk cId="4292805418" sldId="302"/>
            <ac:spMk id="2" creationId="{DF335909-E86F-4070-9335-DF3B736F5F3C}"/>
          </ac:spMkLst>
        </pc:spChg>
        <pc:spChg chg="add mod ord">
          <ac:chgData name="Lomax, Oliver" userId="e8b2e031-633c-4161-b38e-c98cf1fa445a" providerId="ADAL" clId="{8474EF11-1A04-4390-A2BA-DA3546CD7BF9}" dt="2021-12-09T15:34:21.458" v="1868" actId="20577"/>
          <ac:spMkLst>
            <pc:docMk/>
            <pc:sldMk cId="4292805418" sldId="302"/>
            <ac:spMk id="3" creationId="{0451AEFE-27E9-40CE-8FE2-92154EFE5117}"/>
          </ac:spMkLst>
        </pc:spChg>
        <pc:spChg chg="add del mod ord">
          <ac:chgData name="Lomax, Oliver" userId="e8b2e031-633c-4161-b38e-c98cf1fa445a" providerId="ADAL" clId="{8474EF11-1A04-4390-A2BA-DA3546CD7BF9}" dt="2021-12-08T18:09:13.409" v="1767"/>
          <ac:spMkLst>
            <pc:docMk/>
            <pc:sldMk cId="4292805418" sldId="302"/>
            <ac:spMk id="4" creationId="{7F232FBB-F2BF-4E87-B73F-0FBFE3567660}"/>
          </ac:spMkLst>
        </pc:spChg>
        <pc:picChg chg="add del">
          <ac:chgData name="Lomax, Oliver" userId="e8b2e031-633c-4161-b38e-c98cf1fa445a" providerId="ADAL" clId="{8474EF11-1A04-4390-A2BA-DA3546CD7BF9}" dt="2021-12-08T18:09:10.605" v="1765"/>
          <ac:picMkLst>
            <pc:docMk/>
            <pc:sldMk cId="4292805418" sldId="302"/>
            <ac:picMk id="1026" creationId="{C5BE5370-CD90-45F1-A02B-E3503B8BFF82}"/>
          </ac:picMkLst>
        </pc:picChg>
        <pc:picChg chg="add mod">
          <ac:chgData name="Lomax, Oliver" userId="e8b2e031-633c-4161-b38e-c98cf1fa445a" providerId="ADAL" clId="{8474EF11-1A04-4390-A2BA-DA3546CD7BF9}" dt="2021-12-08T18:09:58.994" v="1784" actId="1076"/>
          <ac:picMkLst>
            <pc:docMk/>
            <pc:sldMk cId="4292805418" sldId="302"/>
            <ac:picMk id="1028" creationId="{99319342-6745-4E36-8717-F5C53D26343B}"/>
          </ac:picMkLst>
        </pc:picChg>
      </pc:sldChg>
      <pc:sldChg chg="new del">
        <pc:chgData name="Lomax, Oliver" userId="e8b2e031-633c-4161-b38e-c98cf1fa445a" providerId="ADAL" clId="{8474EF11-1A04-4390-A2BA-DA3546CD7BF9}" dt="2021-12-08T14:55:47.105" v="892" actId="47"/>
        <pc:sldMkLst>
          <pc:docMk/>
          <pc:sldMk cId="1803995444" sldId="303"/>
        </pc:sldMkLst>
      </pc:sldChg>
      <pc:sldChg chg="add del">
        <pc:chgData name="Lomax, Oliver" userId="e8b2e031-633c-4161-b38e-c98cf1fa445a" providerId="ADAL" clId="{8474EF11-1A04-4390-A2BA-DA3546CD7BF9}" dt="2021-12-08T14:55:05.761" v="887" actId="47"/>
        <pc:sldMkLst>
          <pc:docMk/>
          <pc:sldMk cId="3696741923" sldId="304"/>
        </pc:sldMkLst>
      </pc:sldChg>
      <pc:sldChg chg="addSp delSp modSp add mod modTransition modAnim">
        <pc:chgData name="Lomax, Oliver" userId="e8b2e031-633c-4161-b38e-c98cf1fa445a" providerId="ADAL" clId="{8474EF11-1A04-4390-A2BA-DA3546CD7BF9}" dt="2021-12-08T17:32:08.431" v="995"/>
        <pc:sldMkLst>
          <pc:docMk/>
          <pc:sldMk cId="4088555374" sldId="304"/>
        </pc:sldMkLst>
        <pc:spChg chg="add del">
          <ac:chgData name="Lomax, Oliver" userId="e8b2e031-633c-4161-b38e-c98cf1fa445a" providerId="ADAL" clId="{8474EF11-1A04-4390-A2BA-DA3546CD7BF9}" dt="2021-12-08T17:09:07.256" v="900" actId="22"/>
          <ac:spMkLst>
            <pc:docMk/>
            <pc:sldMk cId="4088555374" sldId="304"/>
            <ac:spMk id="6" creationId="{591192D0-06CE-4564-8388-666A56FFDB26}"/>
          </ac:spMkLst>
        </pc:spChg>
        <pc:spChg chg="add mod">
          <ac:chgData name="Lomax, Oliver" userId="e8b2e031-633c-4161-b38e-c98cf1fa445a" providerId="ADAL" clId="{8474EF11-1A04-4390-A2BA-DA3546CD7BF9}" dt="2021-12-08T17:32:01.695" v="994"/>
          <ac:spMkLst>
            <pc:docMk/>
            <pc:sldMk cId="4088555374" sldId="304"/>
            <ac:spMk id="11" creationId="{F2A8E37B-7F42-4299-821A-5182D67F7FB0}"/>
          </ac:spMkLst>
        </pc:spChg>
        <pc:spChg chg="add mod">
          <ac:chgData name="Lomax, Oliver" userId="e8b2e031-633c-4161-b38e-c98cf1fa445a" providerId="ADAL" clId="{8474EF11-1A04-4390-A2BA-DA3546CD7BF9}" dt="2021-12-08T17:32:01.695" v="994"/>
          <ac:spMkLst>
            <pc:docMk/>
            <pc:sldMk cId="4088555374" sldId="304"/>
            <ac:spMk id="12" creationId="{4ED7659B-4C53-48E3-86A8-59B2C421871B}"/>
          </ac:spMkLst>
        </pc:spChg>
        <pc:spChg chg="add mod">
          <ac:chgData name="Lomax, Oliver" userId="e8b2e031-633c-4161-b38e-c98cf1fa445a" providerId="ADAL" clId="{8474EF11-1A04-4390-A2BA-DA3546CD7BF9}" dt="2021-12-08T17:32:01.695" v="994"/>
          <ac:spMkLst>
            <pc:docMk/>
            <pc:sldMk cId="4088555374" sldId="304"/>
            <ac:spMk id="13" creationId="{E70AFB3F-9128-4AF9-8737-CC428C063479}"/>
          </ac:spMkLst>
        </pc:spChg>
        <pc:spChg chg="add mod">
          <ac:chgData name="Lomax, Oliver" userId="e8b2e031-633c-4161-b38e-c98cf1fa445a" providerId="ADAL" clId="{8474EF11-1A04-4390-A2BA-DA3546CD7BF9}" dt="2021-12-08T17:32:01.695" v="994"/>
          <ac:spMkLst>
            <pc:docMk/>
            <pc:sldMk cId="4088555374" sldId="304"/>
            <ac:spMk id="14" creationId="{D1A12CD2-CECC-402E-85B8-8B3975E0669C}"/>
          </ac:spMkLst>
        </pc:spChg>
        <pc:picChg chg="mod">
          <ac:chgData name="Lomax, Oliver" userId="e8b2e031-633c-4161-b38e-c98cf1fa445a" providerId="ADAL" clId="{8474EF11-1A04-4390-A2BA-DA3546CD7BF9}" dt="2021-12-08T14:55:56.976" v="893" actId="14826"/>
          <ac:picMkLst>
            <pc:docMk/>
            <pc:sldMk cId="4088555374" sldId="304"/>
            <ac:picMk id="8" creationId="{00C69AE8-23EB-44FF-BF3C-5A0E4E652617}"/>
          </ac:picMkLst>
        </pc:picChg>
        <pc:picChg chg="mod">
          <ac:chgData name="Lomax, Oliver" userId="e8b2e031-633c-4161-b38e-c98cf1fa445a" providerId="ADAL" clId="{8474EF11-1A04-4390-A2BA-DA3546CD7BF9}" dt="2021-12-08T14:56:04.754" v="894" actId="14826"/>
          <ac:picMkLst>
            <pc:docMk/>
            <pc:sldMk cId="4088555374" sldId="304"/>
            <ac:picMk id="10" creationId="{F776AC6C-423F-45A7-ADC2-65976B04E4F1}"/>
          </ac:picMkLst>
        </pc:picChg>
        <pc:cxnChg chg="add mod">
          <ac:chgData name="Lomax, Oliver" userId="e8b2e031-633c-4161-b38e-c98cf1fa445a" providerId="ADAL" clId="{8474EF11-1A04-4390-A2BA-DA3546CD7BF9}" dt="2021-12-08T17:32:01.695" v="994"/>
          <ac:cxnSpMkLst>
            <pc:docMk/>
            <pc:sldMk cId="4088555374" sldId="304"/>
            <ac:cxnSpMk id="7" creationId="{F87DEF1B-4A21-4F71-BA0E-5AA348D41733}"/>
          </ac:cxnSpMkLst>
        </pc:cxnChg>
        <pc:cxnChg chg="add mod">
          <ac:chgData name="Lomax, Oliver" userId="e8b2e031-633c-4161-b38e-c98cf1fa445a" providerId="ADAL" clId="{8474EF11-1A04-4390-A2BA-DA3546CD7BF9}" dt="2021-12-08T17:32:01.695" v="994"/>
          <ac:cxnSpMkLst>
            <pc:docMk/>
            <pc:sldMk cId="4088555374" sldId="304"/>
            <ac:cxnSpMk id="9" creationId="{C156A86C-496B-41D4-B929-33AE5DDA599A}"/>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B4C97-B0AB-415A-87C7-A72C5EB9248F}" type="datetimeFigureOut">
              <a:rPr lang="en-GB" smtClean="0"/>
              <a:t>09/12/2021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2B7FA-AB46-4993-BA79-F306F77A2046}" type="slidenum">
              <a:rPr lang="en-GB" smtClean="0"/>
              <a:t>‹#›</a:t>
            </a:fld>
            <a:endParaRPr lang="en-GB"/>
          </a:p>
        </p:txBody>
      </p:sp>
    </p:spTree>
    <p:extLst>
      <p:ext uri="{BB962C8B-B14F-4D97-AF65-F5344CB8AC3E}">
        <p14:creationId xmlns:p14="http://schemas.microsoft.com/office/powerpoint/2010/main" val="1449328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AB718E9-3F82-424E-ABA2-5A93833597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61294" cy="5153227"/>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2020,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36347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219481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70483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699740"/>
            <a:ext cx="4087988" cy="576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55971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04347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icture Placeholder 7"/>
          <p:cNvSpPr>
            <a:spLocks noGrp="1"/>
          </p:cNvSpPr>
          <p:nvPr>
            <p:ph type="pic" sz="quarter" idx="10"/>
          </p:nvPr>
        </p:nvSpPr>
        <p:spPr>
          <a:xfrm>
            <a:off x="252413" y="818866"/>
            <a:ext cx="8639175" cy="3789647"/>
          </a:xfrm>
        </p:spPr>
        <p:txBody>
          <a:bodyPr/>
          <a:lstStyle/>
          <a:p>
            <a:r>
              <a:rPr lang="en-US"/>
              <a:t>Click icon to add picture</a:t>
            </a:r>
            <a:endParaRPr lang="en-GB" dirty="0"/>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32173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040179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3"/>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40310382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39"/>
            <a:ext cx="8640000" cy="900487"/>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558874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4613758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	</a:t>
            </a:r>
            <a:endParaRPr lang="en-GB" sz="800" dirty="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55211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 option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AB718E9-3F82-424E-ABA2-5A93833597BA}"/>
              </a:ext>
            </a:extLst>
          </p:cNvPr>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2020,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97281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1091542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861333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a:p>
        </p:txBody>
      </p:sp>
      <p:sp>
        <p:nvSpPr>
          <p:cNvPr id="2" name="Title 1"/>
          <p:cNvSpPr>
            <a:spLocks noGrp="1"/>
          </p:cNvSpPr>
          <p:nvPr>
            <p:ph type="title" hasCustomPrompt="1"/>
          </p:nvPr>
        </p:nvSpPr>
        <p:spPr>
          <a:xfrm>
            <a:off x="252000" y="699739"/>
            <a:ext cx="8640000" cy="900487"/>
          </a:xfrm>
        </p:spPr>
        <p:txBody>
          <a:bodyPr/>
          <a:lstStyle>
            <a:lvl1pPr>
              <a:defRPr/>
            </a:lvl1pPr>
          </a:lstStyle>
          <a:p>
            <a:r>
              <a:rPr lang="en-US" dirty="0"/>
              <a:t>Questions?</a:t>
            </a:r>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	</a:t>
            </a:r>
            <a:endParaRPr lang="en-GB" sz="800" dirty="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2020, Met Office</a:t>
            </a:r>
            <a:endParaRPr lang="en-GB" sz="800" dirty="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dirty="0"/>
              <a:t>For more information </a:t>
            </a:r>
            <a:r>
              <a:rPr lang="fr-BE" sz="1600" dirty="0" err="1"/>
              <a:t>please</a:t>
            </a:r>
            <a:r>
              <a:rPr lang="fr-BE" sz="1600" dirty="0"/>
              <a:t> contact</a:t>
            </a:r>
            <a:endParaRPr lang="en-GB" sz="1600" dirty="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dirty="0"/>
              <a:t>Insert phone number here</a:t>
            </a:r>
            <a:endParaRPr lang="en-GB" dirty="0"/>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dirty="0"/>
              <a:t>Insert e-mail here</a:t>
            </a:r>
            <a:endParaRPr lang="en-GB" dirty="0"/>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
        <p:nvSpPr>
          <p:cNvPr id="15" name="Text Placeholder 9">
            <a:extLst>
              <a:ext uri="{FF2B5EF4-FFF2-40B4-BE49-F238E27FC236}">
                <a16:creationId xmlns:a16="http://schemas.microsoft.com/office/drawing/2014/main" id="{DF812764-35C6-4759-8316-7323965CEE11}"/>
              </a:ext>
            </a:extLst>
          </p:cNvPr>
          <p:cNvSpPr>
            <a:spLocks noGrp="1"/>
          </p:cNvSpPr>
          <p:nvPr>
            <p:ph type="body" sz="quarter" idx="12" hasCustomPrompt="1"/>
          </p:nvPr>
        </p:nvSpPr>
        <p:spPr>
          <a:xfrm>
            <a:off x="786704" y="2627841"/>
            <a:ext cx="8100000" cy="360000"/>
          </a:xfrm>
        </p:spPr>
        <p:txBody>
          <a:bodyPr anchor="ctr">
            <a:normAutofit/>
          </a:bodyPr>
          <a:lstStyle>
            <a:lvl1pPr marL="0" indent="0">
              <a:buNone/>
              <a:defRPr sz="1600"/>
            </a:lvl1pPr>
          </a:lstStyle>
          <a:p>
            <a:pPr lvl="0"/>
            <a:r>
              <a:rPr lang="en-US" dirty="0"/>
              <a:t>www.metoffice.gov.uk</a:t>
            </a:r>
            <a:endParaRPr lang="en-GB" dirty="0"/>
          </a:p>
        </p:txBody>
      </p:sp>
    </p:spTree>
    <p:extLst>
      <p:ext uri="{BB962C8B-B14F-4D97-AF65-F5344CB8AC3E}">
        <p14:creationId xmlns:p14="http://schemas.microsoft.com/office/powerpoint/2010/main" val="720251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0" y="0"/>
            <a:ext cx="9161294"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2020,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345083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2020,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Tree>
    <p:extLst>
      <p:ext uri="{BB962C8B-B14F-4D97-AF65-F5344CB8AC3E}">
        <p14:creationId xmlns:p14="http://schemas.microsoft.com/office/powerpoint/2010/main" val="3609362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2020,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9"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284869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2020, Met Office</a:t>
            </a:r>
            <a:endParaRPr lang="en-GB" sz="800" dirty="0">
              <a:solidFill>
                <a:schemeClr val="tx1"/>
              </a:solidFill>
            </a:endParaRPr>
          </a:p>
        </p:txBody>
      </p:sp>
    </p:spTree>
    <p:extLst>
      <p:ext uri="{BB962C8B-B14F-4D97-AF65-F5344CB8AC3E}">
        <p14:creationId xmlns:p14="http://schemas.microsoft.com/office/powerpoint/2010/main" val="2319979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5"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2020, Met Office</a:t>
            </a:r>
            <a:endParaRPr lang="en-GB" sz="800" dirty="0">
              <a:solidFill>
                <a:schemeClr val="tx1"/>
              </a:solidFill>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chemeClr val="accent6"/>
                </a:solidFill>
                <a:effectLst/>
                <a:uLnTx/>
                <a:uFillTx/>
                <a:latin typeface="Arial"/>
                <a:cs typeface="Arial"/>
                <a:sym typeface="Arial"/>
              </a:rPr>
              <a:t>Working together </a:t>
            </a:r>
            <a:br>
              <a:rPr kumimoji="0" sz="800" b="0" i="0" u="none" strike="noStrike" kern="0" cap="none" spc="0" normalizeH="0" baseline="0" noProof="0" dirty="0">
                <a:ln>
                  <a:noFill/>
                </a:ln>
                <a:solidFill>
                  <a:schemeClr val="accent6"/>
                </a:solidFill>
                <a:effectLst/>
                <a:uLnTx/>
                <a:uFillTx/>
                <a:latin typeface="Arial"/>
                <a:cs typeface="Arial"/>
                <a:sym typeface="Arial"/>
              </a:rPr>
            </a:br>
            <a:r>
              <a:rPr kumimoji="0" sz="800" b="0" i="0" u="none" strike="noStrike" kern="0" cap="none" spc="0" normalizeH="0" baseline="0" noProof="0" dirty="0">
                <a:ln>
                  <a:noFill/>
                </a:ln>
                <a:solidFill>
                  <a:schemeClr val="accent6"/>
                </a:solidFill>
                <a:effectLst/>
                <a:uLnTx/>
                <a:uFillTx/>
                <a:latin typeface="Arial"/>
                <a:cs typeface="Arial"/>
                <a:sym typeface="Arial"/>
              </a:rPr>
              <a:t>(enter working relationship)</a:t>
            </a:r>
          </a:p>
        </p:txBody>
      </p:sp>
      <p:pic>
        <p:nvPicPr>
          <p:cNvPr id="18"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047208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12625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871592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699740"/>
            <a:ext cx="8640000" cy="576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MO_MASTER_black_mono_for_light_backg_RBG.png"/>
          <p:cNvPicPr>
            <a:picLocks noChangeAspect="1"/>
          </p:cNvPicPr>
          <p:nvPr userDrawn="1"/>
        </p:nvPicPr>
        <p:blipFill>
          <a:blip r:embed="rId24" cstate="print"/>
          <a:stretch>
            <a:fillRect/>
          </a:stretch>
        </p:blipFill>
        <p:spPr>
          <a:xfrm>
            <a:off x="183946" y="54592"/>
            <a:ext cx="1802343" cy="565200"/>
          </a:xfrm>
          <a:prstGeom prst="rect">
            <a:avLst/>
          </a:prstGeom>
          <a:ln w="12700">
            <a:miter lim="400000"/>
          </a:ln>
        </p:spPr>
      </p:pic>
      <p:sp>
        <p:nvSpPr>
          <p:cNvPr id="9" name="Rectangle 8"/>
          <p:cNvSpPr/>
          <p:nvPr userDrawn="1"/>
        </p:nvSpPr>
        <p:spPr>
          <a:xfrm>
            <a:off x="0" y="4735773"/>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4"/>
          </p:nvPr>
        </p:nvSpPr>
        <p:spPr>
          <a:xfrm>
            <a:off x="3851910" y="4802317"/>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098655942"/>
      </p:ext>
    </p:extLst>
  </p:cSld>
  <p:clrMap bg1="lt1" tx1="dk1" bg2="lt2" tx2="dk2" accent1="accent1" accent2="accent2" accent3="accent3" accent4="accent4" accent5="accent5" accent6="accent6" hlink="hlink" folHlink="folHlink"/>
  <p:sldLayoutIdLst>
    <p:sldLayoutId id="2147483679" r:id="rId1"/>
    <p:sldLayoutId id="2147483686" r:id="rId2"/>
    <p:sldLayoutId id="2147483659" r:id="rId3"/>
    <p:sldLayoutId id="2147483681" r:id="rId4"/>
    <p:sldLayoutId id="2147483684" r:id="rId5"/>
    <p:sldLayoutId id="2147483682" r:id="rId6"/>
    <p:sldLayoutId id="2147483685" r:id="rId7"/>
    <p:sldLayoutId id="2147483660" r:id="rId8"/>
    <p:sldLayoutId id="2147483662" r:id="rId9"/>
    <p:sldLayoutId id="2147483670" r:id="rId10"/>
    <p:sldLayoutId id="2147483669" r:id="rId11"/>
    <p:sldLayoutId id="2147483668" r:id="rId12"/>
    <p:sldLayoutId id="2147483664" r:id="rId13"/>
    <p:sldLayoutId id="2147483671" r:id="rId14"/>
    <p:sldLayoutId id="2147483665" r:id="rId15"/>
    <p:sldLayoutId id="2147483677" r:id="rId16"/>
    <p:sldLayoutId id="2147483672" r:id="rId17"/>
    <p:sldLayoutId id="2147483676" r:id="rId18"/>
    <p:sldLayoutId id="2147483674" r:id="rId19"/>
    <p:sldLayoutId id="2147483675" r:id="rId20"/>
    <p:sldLayoutId id="2147483673" r:id="rId21"/>
    <p:sldLayoutId id="2147483683" r:id="rId22"/>
  </p:sldLayoutIdLst>
  <p:hf sldNum="0" hdr="0" ft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350.png"/><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340.png"/><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6.png"/><Relationship Id="rId4" Type="http://schemas.openxmlformats.org/officeDocument/2006/relationships/image" Target="../media/image12.png"/><Relationship Id="rId9"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095D7-3DA2-4EEF-B2BF-9AD76502A0FD}"/>
              </a:ext>
            </a:extLst>
          </p:cNvPr>
          <p:cNvSpPr>
            <a:spLocks noGrp="1"/>
          </p:cNvSpPr>
          <p:nvPr>
            <p:ph type="ctrTitle"/>
          </p:nvPr>
        </p:nvSpPr>
        <p:spPr/>
        <p:txBody>
          <a:bodyPr/>
          <a:lstStyle/>
          <a:p>
            <a:r>
              <a:rPr lang="en-GB" dirty="0"/>
              <a:t>Implementing the Cubed Sphere Mesh in Atlas</a:t>
            </a:r>
          </a:p>
        </p:txBody>
      </p:sp>
      <p:sp>
        <p:nvSpPr>
          <p:cNvPr id="3" name="Subtitle 2">
            <a:extLst>
              <a:ext uri="{FF2B5EF4-FFF2-40B4-BE49-F238E27FC236}">
                <a16:creationId xmlns:a16="http://schemas.microsoft.com/office/drawing/2014/main" id="{F5B69916-B4CA-4671-B9CE-73853C90D56F}"/>
              </a:ext>
            </a:extLst>
          </p:cNvPr>
          <p:cNvSpPr>
            <a:spLocks noGrp="1"/>
          </p:cNvSpPr>
          <p:nvPr>
            <p:ph type="subTitle" idx="1"/>
          </p:nvPr>
        </p:nvSpPr>
        <p:spPr/>
        <p:txBody>
          <a:bodyPr>
            <a:normAutofit fontScale="92500" lnSpcReduction="10000"/>
          </a:bodyPr>
          <a:lstStyle/>
          <a:p>
            <a:r>
              <a:rPr lang="en-GB" sz="2400" dirty="0"/>
              <a:t>Oliver Lomax</a:t>
            </a:r>
          </a:p>
          <a:p>
            <a:r>
              <a:rPr lang="en-GB" sz="2000" dirty="0"/>
              <a:t>Marek Wlasak, Steve Vahl, Willem Deconinck and Dan Holdaway</a:t>
            </a:r>
            <a:endParaRPr lang="en-GB" dirty="0"/>
          </a:p>
          <a:p>
            <a:endParaRPr lang="en-GB" dirty="0"/>
          </a:p>
          <a:p>
            <a:br>
              <a:rPr lang="en-GB" dirty="0"/>
            </a:br>
            <a:r>
              <a:rPr lang="en-GB" dirty="0"/>
              <a:t>JEDI Weekly Meeting – 09/12/2021</a:t>
            </a:r>
          </a:p>
        </p:txBody>
      </p:sp>
    </p:spTree>
    <p:extLst>
      <p:ext uri="{BB962C8B-B14F-4D97-AF65-F5344CB8AC3E}">
        <p14:creationId xmlns:p14="http://schemas.microsoft.com/office/powerpoint/2010/main" val="1309949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A50DE-D6FD-41F5-84A2-574782EED72D}"/>
              </a:ext>
            </a:extLst>
          </p:cNvPr>
          <p:cNvSpPr>
            <a:spLocks noGrp="1"/>
          </p:cNvSpPr>
          <p:nvPr>
            <p:ph type="title"/>
          </p:nvPr>
        </p:nvSpPr>
        <p:spPr/>
        <p:txBody>
          <a:bodyPr/>
          <a:lstStyle/>
          <a:p>
            <a:r>
              <a:rPr lang="en-GB" dirty="0"/>
              <a:t>Customisation: projection</a:t>
            </a:r>
          </a:p>
        </p:txBody>
      </p:sp>
      <p:pic>
        <p:nvPicPr>
          <p:cNvPr id="4" name="Picture 3">
            <a:extLst>
              <a:ext uri="{FF2B5EF4-FFF2-40B4-BE49-F238E27FC236}">
                <a16:creationId xmlns:a16="http://schemas.microsoft.com/office/drawing/2014/main" id="{3230F6E0-FF32-4F3C-914E-C2A2AE6B9F89}"/>
              </a:ext>
            </a:extLst>
          </p:cNvPr>
          <p:cNvPicPr>
            <a:picLocks noChangeAspect="1"/>
          </p:cNvPicPr>
          <p:nvPr/>
        </p:nvPicPr>
        <p:blipFill rotWithShape="1">
          <a:blip r:embed="rId2">
            <a:extLst>
              <a:ext uri="{28A0092B-C50C-407E-A947-70E740481C1C}">
                <a14:useLocalDpi xmlns:a14="http://schemas.microsoft.com/office/drawing/2010/main" val="0"/>
              </a:ext>
            </a:extLst>
          </a:blip>
          <a:srcRect l="26770" t="12865" r="26528" b="13802"/>
          <a:stretch/>
        </p:blipFill>
        <p:spPr>
          <a:xfrm>
            <a:off x="1088212" y="1275740"/>
            <a:ext cx="3186905" cy="3168020"/>
          </a:xfrm>
          <a:prstGeom prst="rect">
            <a:avLst/>
          </a:prstGeom>
        </p:spPr>
      </p:pic>
      <p:pic>
        <p:nvPicPr>
          <p:cNvPr id="6" name="Picture 5">
            <a:extLst>
              <a:ext uri="{FF2B5EF4-FFF2-40B4-BE49-F238E27FC236}">
                <a16:creationId xmlns:a16="http://schemas.microsoft.com/office/drawing/2014/main" id="{5BEE4D3A-6E66-431A-B944-CC7F8E0070A6}"/>
              </a:ext>
            </a:extLst>
          </p:cNvPr>
          <p:cNvPicPr>
            <a:picLocks noChangeAspect="1"/>
          </p:cNvPicPr>
          <p:nvPr/>
        </p:nvPicPr>
        <p:blipFill rotWithShape="1">
          <a:blip r:embed="rId3">
            <a:extLst>
              <a:ext uri="{28A0092B-C50C-407E-A947-70E740481C1C}">
                <a14:useLocalDpi xmlns:a14="http://schemas.microsoft.com/office/drawing/2010/main" val="0"/>
              </a:ext>
            </a:extLst>
          </a:blip>
          <a:srcRect l="26825" t="12511" r="26473" b="14155"/>
          <a:stretch/>
        </p:blipFill>
        <p:spPr>
          <a:xfrm>
            <a:off x="4868885" y="1275738"/>
            <a:ext cx="3186903" cy="3168021"/>
          </a:xfrm>
          <a:prstGeom prst="rect">
            <a:avLst/>
          </a:prstGeom>
        </p:spPr>
      </p:pic>
      <p:sp>
        <p:nvSpPr>
          <p:cNvPr id="7" name="TextBox 6">
            <a:extLst>
              <a:ext uri="{FF2B5EF4-FFF2-40B4-BE49-F238E27FC236}">
                <a16:creationId xmlns:a16="http://schemas.microsoft.com/office/drawing/2014/main" id="{29B0AC94-4156-4897-B41E-946CD5D2174C}"/>
              </a:ext>
            </a:extLst>
          </p:cNvPr>
          <p:cNvSpPr txBox="1"/>
          <p:nvPr/>
        </p:nvSpPr>
        <p:spPr>
          <a:xfrm>
            <a:off x="1904047" y="4743390"/>
            <a:ext cx="1555234" cy="400110"/>
          </a:xfrm>
          <a:prstGeom prst="rect">
            <a:avLst/>
          </a:prstGeom>
          <a:noFill/>
        </p:spPr>
        <p:txBody>
          <a:bodyPr wrap="none" rtlCol="0">
            <a:spAutoFit/>
          </a:bodyPr>
          <a:lstStyle/>
          <a:p>
            <a:r>
              <a:rPr lang="en-GB" sz="2000" dirty="0"/>
              <a:t>Equiangular</a:t>
            </a:r>
          </a:p>
        </p:txBody>
      </p:sp>
      <p:sp>
        <p:nvSpPr>
          <p:cNvPr id="8" name="TextBox 7">
            <a:extLst>
              <a:ext uri="{FF2B5EF4-FFF2-40B4-BE49-F238E27FC236}">
                <a16:creationId xmlns:a16="http://schemas.microsoft.com/office/drawing/2014/main" id="{BE0EC498-061C-4D19-A3A2-5B7109AEB9A8}"/>
              </a:ext>
            </a:extLst>
          </p:cNvPr>
          <p:cNvSpPr txBox="1"/>
          <p:nvPr/>
        </p:nvSpPr>
        <p:spPr>
          <a:xfrm>
            <a:off x="5735214" y="4744963"/>
            <a:ext cx="1454244" cy="400110"/>
          </a:xfrm>
          <a:prstGeom prst="rect">
            <a:avLst/>
          </a:prstGeom>
          <a:noFill/>
        </p:spPr>
        <p:txBody>
          <a:bodyPr wrap="none" rtlCol="0">
            <a:spAutoFit/>
          </a:bodyPr>
          <a:lstStyle/>
          <a:p>
            <a:r>
              <a:rPr lang="en-GB" sz="2000" dirty="0"/>
              <a:t>Equidistant</a:t>
            </a:r>
          </a:p>
        </p:txBody>
      </p:sp>
    </p:spTree>
    <p:extLst>
      <p:ext uri="{BB962C8B-B14F-4D97-AF65-F5344CB8AC3E}">
        <p14:creationId xmlns:p14="http://schemas.microsoft.com/office/powerpoint/2010/main" val="236470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A50DE-D6FD-41F5-84A2-574782EED72D}"/>
              </a:ext>
            </a:extLst>
          </p:cNvPr>
          <p:cNvSpPr>
            <a:spLocks noGrp="1"/>
          </p:cNvSpPr>
          <p:nvPr>
            <p:ph type="title"/>
          </p:nvPr>
        </p:nvSpPr>
        <p:spPr/>
        <p:txBody>
          <a:bodyPr/>
          <a:lstStyle/>
          <a:p>
            <a:r>
              <a:rPr lang="en-GB" dirty="0"/>
              <a:t>Customisation: dual mesh</a:t>
            </a:r>
          </a:p>
        </p:txBody>
      </p:sp>
      <p:pic>
        <p:nvPicPr>
          <p:cNvPr id="4" name="Picture 3">
            <a:extLst>
              <a:ext uri="{FF2B5EF4-FFF2-40B4-BE49-F238E27FC236}">
                <a16:creationId xmlns:a16="http://schemas.microsoft.com/office/drawing/2014/main" id="{3230F6E0-FF32-4F3C-914E-C2A2AE6B9F89}"/>
              </a:ext>
            </a:extLst>
          </p:cNvPr>
          <p:cNvPicPr>
            <a:picLocks noChangeAspect="1"/>
          </p:cNvPicPr>
          <p:nvPr/>
        </p:nvPicPr>
        <p:blipFill rotWithShape="1">
          <a:blip r:embed="rId2">
            <a:extLst>
              <a:ext uri="{28A0092B-C50C-407E-A947-70E740481C1C}">
                <a14:useLocalDpi xmlns:a14="http://schemas.microsoft.com/office/drawing/2010/main" val="0"/>
              </a:ext>
            </a:extLst>
          </a:blip>
          <a:srcRect l="26437" t="12865" r="26528" b="13802"/>
          <a:stretch/>
        </p:blipFill>
        <p:spPr>
          <a:xfrm>
            <a:off x="1065540" y="1275740"/>
            <a:ext cx="3209577" cy="3168020"/>
          </a:xfrm>
          <a:prstGeom prst="rect">
            <a:avLst/>
          </a:prstGeom>
        </p:spPr>
      </p:pic>
      <p:pic>
        <p:nvPicPr>
          <p:cNvPr id="6" name="Picture 5">
            <a:extLst>
              <a:ext uri="{FF2B5EF4-FFF2-40B4-BE49-F238E27FC236}">
                <a16:creationId xmlns:a16="http://schemas.microsoft.com/office/drawing/2014/main" id="{5BEE4D3A-6E66-431A-B944-CC7F8E0070A6}"/>
              </a:ext>
            </a:extLst>
          </p:cNvPr>
          <p:cNvPicPr>
            <a:picLocks noChangeAspect="1"/>
          </p:cNvPicPr>
          <p:nvPr/>
        </p:nvPicPr>
        <p:blipFill rotWithShape="1">
          <a:blip r:embed="rId3">
            <a:extLst>
              <a:ext uri="{28A0092B-C50C-407E-A947-70E740481C1C}">
                <a14:useLocalDpi xmlns:a14="http://schemas.microsoft.com/office/drawing/2010/main" val="0"/>
              </a:ext>
            </a:extLst>
          </a:blip>
          <a:srcRect l="26824" t="12864" r="26141" b="12233"/>
          <a:stretch/>
        </p:blipFill>
        <p:spPr>
          <a:xfrm>
            <a:off x="4868885" y="1275740"/>
            <a:ext cx="3209575" cy="3235804"/>
          </a:xfrm>
          <a:prstGeom prst="rect">
            <a:avLst/>
          </a:prstGeom>
        </p:spPr>
      </p:pic>
      <p:sp>
        <p:nvSpPr>
          <p:cNvPr id="9" name="TextBox 8">
            <a:extLst>
              <a:ext uri="{FF2B5EF4-FFF2-40B4-BE49-F238E27FC236}">
                <a16:creationId xmlns:a16="http://schemas.microsoft.com/office/drawing/2014/main" id="{7867CB5B-861F-4DA4-AF41-490A4DE03970}"/>
              </a:ext>
            </a:extLst>
          </p:cNvPr>
          <p:cNvSpPr txBox="1"/>
          <p:nvPr/>
        </p:nvSpPr>
        <p:spPr>
          <a:xfrm>
            <a:off x="1904047" y="4743390"/>
            <a:ext cx="1555234" cy="400110"/>
          </a:xfrm>
          <a:prstGeom prst="rect">
            <a:avLst/>
          </a:prstGeom>
          <a:noFill/>
        </p:spPr>
        <p:txBody>
          <a:bodyPr wrap="none" rtlCol="0">
            <a:spAutoFit/>
          </a:bodyPr>
          <a:lstStyle/>
          <a:p>
            <a:r>
              <a:rPr lang="en-GB" sz="2000" dirty="0"/>
              <a:t>Equiangular</a:t>
            </a:r>
          </a:p>
        </p:txBody>
      </p:sp>
      <p:sp>
        <p:nvSpPr>
          <p:cNvPr id="10" name="TextBox 9">
            <a:extLst>
              <a:ext uri="{FF2B5EF4-FFF2-40B4-BE49-F238E27FC236}">
                <a16:creationId xmlns:a16="http://schemas.microsoft.com/office/drawing/2014/main" id="{1CB5C268-B7AF-49E7-A674-D1EC7093B7E5}"/>
              </a:ext>
            </a:extLst>
          </p:cNvPr>
          <p:cNvSpPr txBox="1"/>
          <p:nvPr/>
        </p:nvSpPr>
        <p:spPr>
          <a:xfrm>
            <a:off x="5735214" y="4744963"/>
            <a:ext cx="1454244" cy="400110"/>
          </a:xfrm>
          <a:prstGeom prst="rect">
            <a:avLst/>
          </a:prstGeom>
          <a:noFill/>
        </p:spPr>
        <p:txBody>
          <a:bodyPr wrap="none" rtlCol="0">
            <a:spAutoFit/>
          </a:bodyPr>
          <a:lstStyle/>
          <a:p>
            <a:r>
              <a:rPr lang="en-GB" sz="2000" dirty="0"/>
              <a:t>Equidistant</a:t>
            </a:r>
          </a:p>
        </p:txBody>
      </p:sp>
    </p:spTree>
    <p:extLst>
      <p:ext uri="{BB962C8B-B14F-4D97-AF65-F5344CB8AC3E}">
        <p14:creationId xmlns:p14="http://schemas.microsoft.com/office/powerpoint/2010/main" val="62215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9269B-7D78-43B2-9BC9-93181BF3CE7F}"/>
              </a:ext>
            </a:extLst>
          </p:cNvPr>
          <p:cNvSpPr>
            <a:spLocks noGrp="1"/>
          </p:cNvSpPr>
          <p:nvPr>
            <p:ph type="title"/>
          </p:nvPr>
        </p:nvSpPr>
        <p:spPr/>
        <p:txBody>
          <a:bodyPr/>
          <a:lstStyle/>
          <a:p>
            <a:r>
              <a:rPr lang="en-GB" dirty="0"/>
              <a:t>Customisation: tiles</a:t>
            </a:r>
          </a:p>
        </p:txBody>
      </p:sp>
      <p:pic>
        <p:nvPicPr>
          <p:cNvPr id="4" name="Picture 3" descr="Chart, histogram&#10;&#10;Description automatically generated">
            <a:extLst>
              <a:ext uri="{FF2B5EF4-FFF2-40B4-BE49-F238E27FC236}">
                <a16:creationId xmlns:a16="http://schemas.microsoft.com/office/drawing/2014/main" id="{20A947AE-A700-4D9A-A23F-B06DB9587351}"/>
              </a:ext>
            </a:extLst>
          </p:cNvPr>
          <p:cNvPicPr>
            <a:picLocks noChangeAspect="1"/>
          </p:cNvPicPr>
          <p:nvPr/>
        </p:nvPicPr>
        <p:blipFill rotWithShape="1">
          <a:blip r:embed="rId2">
            <a:extLst>
              <a:ext uri="{28A0092B-C50C-407E-A947-70E740481C1C}">
                <a14:useLocalDpi xmlns:a14="http://schemas.microsoft.com/office/drawing/2010/main" val="0"/>
              </a:ext>
            </a:extLst>
          </a:blip>
          <a:srcRect l="19247" t="13406" r="19057" b="13261"/>
          <a:stretch/>
        </p:blipFill>
        <p:spPr>
          <a:xfrm>
            <a:off x="252000" y="1413505"/>
            <a:ext cx="4210050" cy="3168020"/>
          </a:xfrm>
          <a:prstGeom prst="rect">
            <a:avLst/>
          </a:prstGeom>
        </p:spPr>
      </p:pic>
      <p:pic>
        <p:nvPicPr>
          <p:cNvPr id="6" name="Picture 5" descr="Chart, histogram&#10;&#10;Description automatically generated">
            <a:extLst>
              <a:ext uri="{FF2B5EF4-FFF2-40B4-BE49-F238E27FC236}">
                <a16:creationId xmlns:a16="http://schemas.microsoft.com/office/drawing/2014/main" id="{B81D8639-8A58-4159-8729-D6BD7EFEAA6B}"/>
              </a:ext>
            </a:extLst>
          </p:cNvPr>
          <p:cNvPicPr>
            <a:picLocks noChangeAspect="1"/>
          </p:cNvPicPr>
          <p:nvPr/>
        </p:nvPicPr>
        <p:blipFill rotWithShape="1">
          <a:blip r:embed="rId3">
            <a:extLst>
              <a:ext uri="{28A0092B-C50C-407E-A947-70E740481C1C}">
                <a14:useLocalDpi xmlns:a14="http://schemas.microsoft.com/office/drawing/2010/main" val="0"/>
              </a:ext>
            </a:extLst>
          </a:blip>
          <a:srcRect l="19182" t="13333" r="19122" b="13333"/>
          <a:stretch/>
        </p:blipFill>
        <p:spPr>
          <a:xfrm>
            <a:off x="4681950" y="1413505"/>
            <a:ext cx="4210050" cy="3168020"/>
          </a:xfrm>
          <a:prstGeom prst="rect">
            <a:avLst/>
          </a:prstGeom>
        </p:spPr>
      </p:pic>
      <p:sp>
        <p:nvSpPr>
          <p:cNvPr id="7" name="Rectangle 6">
            <a:extLst>
              <a:ext uri="{FF2B5EF4-FFF2-40B4-BE49-F238E27FC236}">
                <a16:creationId xmlns:a16="http://schemas.microsoft.com/office/drawing/2014/main" id="{CB935A46-6785-4877-B497-0B10729083E4}"/>
              </a:ext>
            </a:extLst>
          </p:cNvPr>
          <p:cNvSpPr/>
          <p:nvPr/>
        </p:nvSpPr>
        <p:spPr>
          <a:xfrm>
            <a:off x="292894" y="1452563"/>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EE0CF8A-CDBB-4251-8174-FBD37B25C482}"/>
              </a:ext>
            </a:extLst>
          </p:cNvPr>
          <p:cNvSpPr/>
          <p:nvPr/>
        </p:nvSpPr>
        <p:spPr>
          <a:xfrm>
            <a:off x="292894" y="2483644"/>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BDD1980-E908-4323-9599-CE309288D2F0}"/>
              </a:ext>
            </a:extLst>
          </p:cNvPr>
          <p:cNvSpPr/>
          <p:nvPr/>
        </p:nvSpPr>
        <p:spPr>
          <a:xfrm>
            <a:off x="292894" y="3514010"/>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2A37332-3F9F-4F0B-A7EB-9A575140D196}"/>
              </a:ext>
            </a:extLst>
          </p:cNvPr>
          <p:cNvSpPr/>
          <p:nvPr/>
        </p:nvSpPr>
        <p:spPr>
          <a:xfrm>
            <a:off x="1321594" y="2482930"/>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B939699F-9622-465A-A011-261E04114236}"/>
              </a:ext>
            </a:extLst>
          </p:cNvPr>
          <p:cNvSpPr/>
          <p:nvPr/>
        </p:nvSpPr>
        <p:spPr>
          <a:xfrm>
            <a:off x="2347913" y="2482930"/>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D607F76-9BC7-4376-9BA2-563924D23A62}"/>
              </a:ext>
            </a:extLst>
          </p:cNvPr>
          <p:cNvSpPr/>
          <p:nvPr/>
        </p:nvSpPr>
        <p:spPr>
          <a:xfrm>
            <a:off x="3371851" y="2482929"/>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2768843-D192-4AF2-A8FB-3904F287411B}"/>
              </a:ext>
            </a:extLst>
          </p:cNvPr>
          <p:cNvSpPr/>
          <p:nvPr/>
        </p:nvSpPr>
        <p:spPr>
          <a:xfrm>
            <a:off x="4732368" y="2478166"/>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55D44B7F-95A2-4BC9-A59A-F04A3D348F15}"/>
              </a:ext>
            </a:extLst>
          </p:cNvPr>
          <p:cNvSpPr/>
          <p:nvPr/>
        </p:nvSpPr>
        <p:spPr>
          <a:xfrm>
            <a:off x="5758275" y="2478165"/>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778E61F2-5333-497D-BE7C-37C274856B1B}"/>
              </a:ext>
            </a:extLst>
          </p:cNvPr>
          <p:cNvSpPr/>
          <p:nvPr/>
        </p:nvSpPr>
        <p:spPr>
          <a:xfrm>
            <a:off x="5758275" y="1447083"/>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08740B1-BEC3-450C-B1DB-8F10E111F75B}"/>
              </a:ext>
            </a:extLst>
          </p:cNvPr>
          <p:cNvSpPr/>
          <p:nvPr/>
        </p:nvSpPr>
        <p:spPr>
          <a:xfrm>
            <a:off x="6784182" y="2478164"/>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4A64305-91A5-40FB-9273-F3034CDA9C58}"/>
              </a:ext>
            </a:extLst>
          </p:cNvPr>
          <p:cNvSpPr/>
          <p:nvPr/>
        </p:nvSpPr>
        <p:spPr>
          <a:xfrm>
            <a:off x="7807296" y="2478164"/>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2FC3FE4-4634-4B6E-BD70-76EF379B7182}"/>
              </a:ext>
            </a:extLst>
          </p:cNvPr>
          <p:cNvSpPr/>
          <p:nvPr/>
        </p:nvSpPr>
        <p:spPr>
          <a:xfrm>
            <a:off x="7807296" y="3505005"/>
            <a:ext cx="1028700" cy="10310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8C467989-A27C-497C-92FB-12E63D62760B}"/>
              </a:ext>
            </a:extLst>
          </p:cNvPr>
          <p:cNvSpPr txBox="1"/>
          <p:nvPr/>
        </p:nvSpPr>
        <p:spPr>
          <a:xfrm>
            <a:off x="2104426" y="3863102"/>
            <a:ext cx="787395" cy="369332"/>
          </a:xfrm>
          <a:prstGeom prst="rect">
            <a:avLst/>
          </a:prstGeom>
          <a:noFill/>
        </p:spPr>
        <p:txBody>
          <a:bodyPr wrap="none" rtlCol="0">
            <a:spAutoFit/>
          </a:bodyPr>
          <a:lstStyle/>
          <a:p>
            <a:r>
              <a:rPr lang="en-GB" dirty="0"/>
              <a:t>LFRic</a:t>
            </a:r>
          </a:p>
        </p:txBody>
      </p:sp>
      <p:sp>
        <p:nvSpPr>
          <p:cNvPr id="20" name="TextBox 19">
            <a:extLst>
              <a:ext uri="{FF2B5EF4-FFF2-40B4-BE49-F238E27FC236}">
                <a16:creationId xmlns:a16="http://schemas.microsoft.com/office/drawing/2014/main" id="{A83A69E3-C82D-435E-B9A0-A2228C6984A1}"/>
              </a:ext>
            </a:extLst>
          </p:cNvPr>
          <p:cNvSpPr txBox="1"/>
          <p:nvPr/>
        </p:nvSpPr>
        <p:spPr>
          <a:xfrm>
            <a:off x="5116062" y="3863102"/>
            <a:ext cx="2518638" cy="646331"/>
          </a:xfrm>
          <a:prstGeom prst="rect">
            <a:avLst/>
          </a:prstGeom>
          <a:noFill/>
        </p:spPr>
        <p:txBody>
          <a:bodyPr wrap="none" rtlCol="0">
            <a:spAutoFit/>
          </a:bodyPr>
          <a:lstStyle/>
          <a:p>
            <a:pPr algn="ctr"/>
            <a:r>
              <a:rPr lang="en-GB" dirty="0"/>
              <a:t>FV3</a:t>
            </a:r>
            <a:br>
              <a:rPr lang="en-GB" dirty="0"/>
            </a:br>
            <a:r>
              <a:rPr lang="en-GB" dirty="0"/>
              <a:t>(partially implemented)</a:t>
            </a:r>
          </a:p>
        </p:txBody>
      </p:sp>
    </p:spTree>
    <p:extLst>
      <p:ext uri="{BB962C8B-B14F-4D97-AF65-F5344CB8AC3E}">
        <p14:creationId xmlns:p14="http://schemas.microsoft.com/office/powerpoint/2010/main" val="113768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2000"/>
                            </p:stCondLst>
                            <p:childTnLst>
                              <p:par>
                                <p:cTn id="54" presetID="10"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2500"/>
                            </p:stCondLst>
                            <p:childTnLst>
                              <p:par>
                                <p:cTn id="58" presetID="10"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0B89E-42DB-426E-9FEF-F5CF931C52E3}"/>
              </a:ext>
            </a:extLst>
          </p:cNvPr>
          <p:cNvSpPr>
            <a:spLocks noGrp="1"/>
          </p:cNvSpPr>
          <p:nvPr>
            <p:ph type="title"/>
          </p:nvPr>
        </p:nvSpPr>
        <p:spPr/>
        <p:txBody>
          <a:bodyPr/>
          <a:lstStyle/>
          <a:p>
            <a:r>
              <a:rPr lang="en-GB" dirty="0"/>
              <a:t>Current work: Interpolation.</a:t>
            </a:r>
          </a:p>
        </p:txBody>
      </p:sp>
      <p:pic>
        <p:nvPicPr>
          <p:cNvPr id="8" name="Picture 7" descr="Chart&#10;&#10;Description automatically generated">
            <a:extLst>
              <a:ext uri="{FF2B5EF4-FFF2-40B4-BE49-F238E27FC236}">
                <a16:creationId xmlns:a16="http://schemas.microsoft.com/office/drawing/2014/main" id="{00C69AE8-23EB-44FF-BF3C-5A0E4E6526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6" y="1637381"/>
            <a:ext cx="3360000" cy="2520000"/>
          </a:xfrm>
          <a:prstGeom prst="rect">
            <a:avLst/>
          </a:prstGeom>
        </p:spPr>
      </p:pic>
      <p:pic>
        <p:nvPicPr>
          <p:cNvPr id="10" name="Picture 9" descr="Chart&#10;&#10;Description automatically generated">
            <a:extLst>
              <a:ext uri="{FF2B5EF4-FFF2-40B4-BE49-F238E27FC236}">
                <a16:creationId xmlns:a16="http://schemas.microsoft.com/office/drawing/2014/main" id="{F776AC6C-423F-45A7-ADC2-65976B04E4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3088" y="1563760"/>
            <a:ext cx="5760000" cy="2593621"/>
          </a:xfrm>
          <a:prstGeom prst="rect">
            <a:avLst/>
          </a:prstGeom>
        </p:spPr>
      </p:pic>
      <p:sp>
        <p:nvSpPr>
          <p:cNvPr id="13" name="Frame 12">
            <a:extLst>
              <a:ext uri="{FF2B5EF4-FFF2-40B4-BE49-F238E27FC236}">
                <a16:creationId xmlns:a16="http://schemas.microsoft.com/office/drawing/2014/main" id="{08E2FEED-636A-416E-9141-5F4DD7BF17F8}"/>
              </a:ext>
            </a:extLst>
          </p:cNvPr>
          <p:cNvSpPr>
            <a:spLocks noChangeAspect="1"/>
          </p:cNvSpPr>
          <p:nvPr/>
        </p:nvSpPr>
        <p:spPr>
          <a:xfrm>
            <a:off x="554831" y="1765300"/>
            <a:ext cx="2024064" cy="2025650"/>
          </a:xfrm>
          <a:prstGeom prst="frame">
            <a:avLst>
              <a:gd name="adj1" fmla="val 1164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5" name="Straight Connector 14">
            <a:extLst>
              <a:ext uri="{FF2B5EF4-FFF2-40B4-BE49-F238E27FC236}">
                <a16:creationId xmlns:a16="http://schemas.microsoft.com/office/drawing/2014/main" id="{F3BA43AF-A7CB-41C3-9EE8-20F47408679B}"/>
              </a:ext>
            </a:extLst>
          </p:cNvPr>
          <p:cNvCxnSpPr/>
          <p:nvPr/>
        </p:nvCxnSpPr>
        <p:spPr>
          <a:xfrm>
            <a:off x="777240" y="4490969"/>
            <a:ext cx="3600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C09DC09-158B-4A63-A5FC-7045F00310D9}"/>
              </a:ext>
            </a:extLst>
          </p:cNvPr>
          <p:cNvCxnSpPr/>
          <p:nvPr/>
        </p:nvCxnSpPr>
        <p:spPr>
          <a:xfrm>
            <a:off x="777240" y="4250464"/>
            <a:ext cx="36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D6DD332-2EF2-4610-89DF-28223030DBE4}"/>
              </a:ext>
            </a:extLst>
          </p:cNvPr>
          <p:cNvSpPr txBox="1"/>
          <p:nvPr/>
        </p:nvSpPr>
        <p:spPr>
          <a:xfrm>
            <a:off x="1137240" y="4119659"/>
            <a:ext cx="968535" cy="261610"/>
          </a:xfrm>
          <a:prstGeom prst="rect">
            <a:avLst/>
          </a:prstGeom>
          <a:noFill/>
        </p:spPr>
        <p:txBody>
          <a:bodyPr wrap="none" rtlCol="0">
            <a:spAutoFit/>
          </a:bodyPr>
          <a:lstStyle/>
          <a:p>
            <a:r>
              <a:rPr lang="en-GB" sz="1100" dirty="0"/>
              <a:t>Primal mesh</a:t>
            </a:r>
          </a:p>
        </p:txBody>
      </p:sp>
      <p:sp>
        <p:nvSpPr>
          <p:cNvPr id="18" name="TextBox 17">
            <a:extLst>
              <a:ext uri="{FF2B5EF4-FFF2-40B4-BE49-F238E27FC236}">
                <a16:creationId xmlns:a16="http://schemas.microsoft.com/office/drawing/2014/main" id="{D37CBEF8-F094-49B0-9551-56776CAF779C}"/>
              </a:ext>
            </a:extLst>
          </p:cNvPr>
          <p:cNvSpPr txBox="1"/>
          <p:nvPr/>
        </p:nvSpPr>
        <p:spPr>
          <a:xfrm>
            <a:off x="1137240" y="4360164"/>
            <a:ext cx="859531" cy="261610"/>
          </a:xfrm>
          <a:prstGeom prst="rect">
            <a:avLst/>
          </a:prstGeom>
          <a:noFill/>
        </p:spPr>
        <p:txBody>
          <a:bodyPr wrap="none" rtlCol="0">
            <a:spAutoFit/>
          </a:bodyPr>
          <a:lstStyle/>
          <a:p>
            <a:r>
              <a:rPr lang="en-GB" sz="1100" dirty="0"/>
              <a:t>Dual mesh</a:t>
            </a:r>
          </a:p>
        </p:txBody>
      </p:sp>
      <p:sp>
        <p:nvSpPr>
          <p:cNvPr id="19" name="TextBox 18">
            <a:extLst>
              <a:ext uri="{FF2B5EF4-FFF2-40B4-BE49-F238E27FC236}">
                <a16:creationId xmlns:a16="http://schemas.microsoft.com/office/drawing/2014/main" id="{61F9D5C0-9084-467A-8297-71C9CAAB50F1}"/>
              </a:ext>
            </a:extLst>
          </p:cNvPr>
          <p:cNvSpPr txBox="1"/>
          <p:nvPr/>
        </p:nvSpPr>
        <p:spPr>
          <a:xfrm>
            <a:off x="3604215" y="1555447"/>
            <a:ext cx="1180131" cy="307777"/>
          </a:xfrm>
          <a:prstGeom prst="rect">
            <a:avLst/>
          </a:prstGeom>
          <a:noFill/>
        </p:spPr>
        <p:txBody>
          <a:bodyPr wrap="none" rtlCol="0">
            <a:spAutoFit/>
          </a:bodyPr>
          <a:lstStyle/>
          <a:p>
            <a:r>
              <a:rPr lang="en-GB" sz="1400" dirty="0"/>
              <a:t>Primal mesh</a:t>
            </a:r>
          </a:p>
        </p:txBody>
      </p:sp>
      <p:sp>
        <p:nvSpPr>
          <p:cNvPr id="20" name="TextBox 19">
            <a:extLst>
              <a:ext uri="{FF2B5EF4-FFF2-40B4-BE49-F238E27FC236}">
                <a16:creationId xmlns:a16="http://schemas.microsoft.com/office/drawing/2014/main" id="{E4F92F73-8E0E-4165-89B5-EE9CD56E0B97}"/>
              </a:ext>
            </a:extLst>
          </p:cNvPr>
          <p:cNvSpPr txBox="1"/>
          <p:nvPr/>
        </p:nvSpPr>
        <p:spPr>
          <a:xfrm>
            <a:off x="6489181" y="1563877"/>
            <a:ext cx="1040670" cy="307777"/>
          </a:xfrm>
          <a:prstGeom prst="rect">
            <a:avLst/>
          </a:prstGeom>
          <a:noFill/>
        </p:spPr>
        <p:txBody>
          <a:bodyPr wrap="none" rtlCol="0">
            <a:spAutoFit/>
          </a:bodyPr>
          <a:lstStyle/>
          <a:p>
            <a:r>
              <a:rPr lang="en-GB" sz="1400" dirty="0"/>
              <a:t>Dual mesh</a:t>
            </a:r>
          </a:p>
        </p:txBody>
      </p:sp>
    </p:spTree>
    <p:extLst>
      <p:ext uri="{BB962C8B-B14F-4D97-AF65-F5344CB8AC3E}">
        <p14:creationId xmlns:p14="http://schemas.microsoft.com/office/powerpoint/2010/main" val="2343878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0B89E-42DB-426E-9FEF-F5CF931C52E3}"/>
              </a:ext>
            </a:extLst>
          </p:cNvPr>
          <p:cNvSpPr>
            <a:spLocks noGrp="1"/>
          </p:cNvSpPr>
          <p:nvPr>
            <p:ph type="title"/>
          </p:nvPr>
        </p:nvSpPr>
        <p:spPr/>
        <p:txBody>
          <a:bodyPr/>
          <a:lstStyle/>
          <a:p>
            <a:r>
              <a:rPr lang="en-GB" dirty="0"/>
              <a:t>Current work: Interpolation.</a:t>
            </a:r>
          </a:p>
        </p:txBody>
      </p:sp>
      <p:pic>
        <p:nvPicPr>
          <p:cNvPr id="8" name="Picture 7">
            <a:extLst>
              <a:ext uri="{FF2B5EF4-FFF2-40B4-BE49-F238E27FC236}">
                <a16:creationId xmlns:a16="http://schemas.microsoft.com/office/drawing/2014/main" id="{00C69AE8-23EB-44FF-BF3C-5A0E4E65261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4306" y="1637381"/>
            <a:ext cx="3360000" cy="2520000"/>
          </a:xfrm>
          <a:prstGeom prst="rect">
            <a:avLst/>
          </a:prstGeom>
        </p:spPr>
      </p:pic>
      <p:pic>
        <p:nvPicPr>
          <p:cNvPr id="10" name="Picture 9">
            <a:extLst>
              <a:ext uri="{FF2B5EF4-FFF2-40B4-BE49-F238E27FC236}">
                <a16:creationId xmlns:a16="http://schemas.microsoft.com/office/drawing/2014/main" id="{F776AC6C-423F-45A7-ADC2-65976B04E4F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683088" y="1563760"/>
            <a:ext cx="5759999" cy="2593621"/>
          </a:xfrm>
          <a:prstGeom prst="rect">
            <a:avLst/>
          </a:prstGeom>
        </p:spPr>
      </p:pic>
      <p:cxnSp>
        <p:nvCxnSpPr>
          <p:cNvPr id="7" name="Straight Connector 6">
            <a:extLst>
              <a:ext uri="{FF2B5EF4-FFF2-40B4-BE49-F238E27FC236}">
                <a16:creationId xmlns:a16="http://schemas.microsoft.com/office/drawing/2014/main" id="{F87DEF1B-4A21-4F71-BA0E-5AA348D41733}"/>
              </a:ext>
            </a:extLst>
          </p:cNvPr>
          <p:cNvCxnSpPr/>
          <p:nvPr/>
        </p:nvCxnSpPr>
        <p:spPr>
          <a:xfrm>
            <a:off x="777240" y="4490969"/>
            <a:ext cx="3600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156A86C-496B-41D4-B929-33AE5DDA599A}"/>
              </a:ext>
            </a:extLst>
          </p:cNvPr>
          <p:cNvCxnSpPr/>
          <p:nvPr/>
        </p:nvCxnSpPr>
        <p:spPr>
          <a:xfrm>
            <a:off x="777240" y="4250464"/>
            <a:ext cx="36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2A8E37B-7F42-4299-821A-5182D67F7FB0}"/>
              </a:ext>
            </a:extLst>
          </p:cNvPr>
          <p:cNvSpPr txBox="1"/>
          <p:nvPr/>
        </p:nvSpPr>
        <p:spPr>
          <a:xfrm>
            <a:off x="1137240" y="4119659"/>
            <a:ext cx="968535" cy="261610"/>
          </a:xfrm>
          <a:prstGeom prst="rect">
            <a:avLst/>
          </a:prstGeom>
          <a:noFill/>
        </p:spPr>
        <p:txBody>
          <a:bodyPr wrap="none" rtlCol="0">
            <a:spAutoFit/>
          </a:bodyPr>
          <a:lstStyle/>
          <a:p>
            <a:r>
              <a:rPr lang="en-GB" sz="1100" dirty="0"/>
              <a:t>Primal mesh</a:t>
            </a:r>
          </a:p>
        </p:txBody>
      </p:sp>
      <p:sp>
        <p:nvSpPr>
          <p:cNvPr id="12" name="TextBox 11">
            <a:extLst>
              <a:ext uri="{FF2B5EF4-FFF2-40B4-BE49-F238E27FC236}">
                <a16:creationId xmlns:a16="http://schemas.microsoft.com/office/drawing/2014/main" id="{4ED7659B-4C53-48E3-86A8-59B2C421871B}"/>
              </a:ext>
            </a:extLst>
          </p:cNvPr>
          <p:cNvSpPr txBox="1"/>
          <p:nvPr/>
        </p:nvSpPr>
        <p:spPr>
          <a:xfrm>
            <a:off x="1137240" y="4360164"/>
            <a:ext cx="859531" cy="261610"/>
          </a:xfrm>
          <a:prstGeom prst="rect">
            <a:avLst/>
          </a:prstGeom>
          <a:noFill/>
        </p:spPr>
        <p:txBody>
          <a:bodyPr wrap="none" rtlCol="0">
            <a:spAutoFit/>
          </a:bodyPr>
          <a:lstStyle/>
          <a:p>
            <a:r>
              <a:rPr lang="en-GB" sz="1100" dirty="0"/>
              <a:t>Dual mesh</a:t>
            </a:r>
          </a:p>
        </p:txBody>
      </p:sp>
      <p:sp>
        <p:nvSpPr>
          <p:cNvPr id="13" name="TextBox 12">
            <a:extLst>
              <a:ext uri="{FF2B5EF4-FFF2-40B4-BE49-F238E27FC236}">
                <a16:creationId xmlns:a16="http://schemas.microsoft.com/office/drawing/2014/main" id="{E70AFB3F-9128-4AF9-8737-CC428C063479}"/>
              </a:ext>
            </a:extLst>
          </p:cNvPr>
          <p:cNvSpPr txBox="1"/>
          <p:nvPr/>
        </p:nvSpPr>
        <p:spPr>
          <a:xfrm>
            <a:off x="3604215" y="1555447"/>
            <a:ext cx="1180131" cy="307777"/>
          </a:xfrm>
          <a:prstGeom prst="rect">
            <a:avLst/>
          </a:prstGeom>
          <a:noFill/>
        </p:spPr>
        <p:txBody>
          <a:bodyPr wrap="none" rtlCol="0">
            <a:spAutoFit/>
          </a:bodyPr>
          <a:lstStyle/>
          <a:p>
            <a:r>
              <a:rPr lang="en-GB" sz="1400" dirty="0"/>
              <a:t>Primal mesh</a:t>
            </a:r>
          </a:p>
        </p:txBody>
      </p:sp>
      <p:sp>
        <p:nvSpPr>
          <p:cNvPr id="14" name="TextBox 13">
            <a:extLst>
              <a:ext uri="{FF2B5EF4-FFF2-40B4-BE49-F238E27FC236}">
                <a16:creationId xmlns:a16="http://schemas.microsoft.com/office/drawing/2014/main" id="{D1A12CD2-CECC-402E-85B8-8B3975E0669C}"/>
              </a:ext>
            </a:extLst>
          </p:cNvPr>
          <p:cNvSpPr txBox="1"/>
          <p:nvPr/>
        </p:nvSpPr>
        <p:spPr>
          <a:xfrm>
            <a:off x="6489181" y="1563877"/>
            <a:ext cx="1040670" cy="307777"/>
          </a:xfrm>
          <a:prstGeom prst="rect">
            <a:avLst/>
          </a:prstGeom>
          <a:noFill/>
        </p:spPr>
        <p:txBody>
          <a:bodyPr wrap="none" rtlCol="0">
            <a:spAutoFit/>
          </a:bodyPr>
          <a:lstStyle/>
          <a:p>
            <a:r>
              <a:rPr lang="en-GB" sz="1400" dirty="0"/>
              <a:t>Dual mesh</a:t>
            </a:r>
          </a:p>
        </p:txBody>
      </p:sp>
    </p:spTree>
    <p:extLst>
      <p:ext uri="{BB962C8B-B14F-4D97-AF65-F5344CB8AC3E}">
        <p14:creationId xmlns:p14="http://schemas.microsoft.com/office/powerpoint/2010/main" val="4088555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A7F73D-BF65-43EC-94DA-5D8F9FB155D0}"/>
              </a:ext>
            </a:extLst>
          </p:cNvPr>
          <p:cNvSpPr>
            <a:spLocks noGrp="1"/>
          </p:cNvSpPr>
          <p:nvPr>
            <p:ph type="title"/>
          </p:nvPr>
        </p:nvSpPr>
        <p:spPr/>
        <p:txBody>
          <a:bodyPr/>
          <a:lstStyle/>
          <a:p>
            <a:r>
              <a:rPr lang="en-GB" dirty="0"/>
              <a:t>Current work: Interpolation.</a:t>
            </a:r>
          </a:p>
        </p:txBody>
      </p:sp>
      <p:pic>
        <p:nvPicPr>
          <p:cNvPr id="9" name="Picture 8" descr="Shape&#10;&#10;Description automatically generated">
            <a:extLst>
              <a:ext uri="{FF2B5EF4-FFF2-40B4-BE49-F238E27FC236}">
                <a16:creationId xmlns:a16="http://schemas.microsoft.com/office/drawing/2014/main" id="{C6D9E46D-B9E8-4901-99E3-CEB9457793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9265" y="1242836"/>
            <a:ext cx="4128523" cy="1357007"/>
          </a:xfrm>
          <a:prstGeom prst="rect">
            <a:avLst/>
          </a:prstGeom>
        </p:spPr>
      </p:pic>
      <p:pic>
        <p:nvPicPr>
          <p:cNvPr id="15" name="Picture 14" descr="Chart, surface chart&#10;&#10;Description automatically generated">
            <a:extLst>
              <a:ext uri="{FF2B5EF4-FFF2-40B4-BE49-F238E27FC236}">
                <a16:creationId xmlns:a16="http://schemas.microsoft.com/office/drawing/2014/main" id="{4C7EC130-A998-4769-A85C-947864FD8F1F}"/>
              </a:ext>
            </a:extLst>
          </p:cNvPr>
          <p:cNvPicPr>
            <a:picLocks noChangeAspect="1"/>
          </p:cNvPicPr>
          <p:nvPr/>
        </p:nvPicPr>
        <p:blipFill rotWithShape="1">
          <a:blip r:embed="rId3">
            <a:extLst>
              <a:ext uri="{28A0092B-C50C-407E-A947-70E740481C1C}">
                <a14:useLocalDpi xmlns:a14="http://schemas.microsoft.com/office/drawing/2010/main" val="0"/>
              </a:ext>
            </a:extLst>
          </a:blip>
          <a:srcRect t="4564" b="3918"/>
          <a:stretch/>
        </p:blipFill>
        <p:spPr>
          <a:xfrm>
            <a:off x="3815162" y="2469106"/>
            <a:ext cx="2734459" cy="2246946"/>
          </a:xfrm>
          <a:prstGeom prst="rect">
            <a:avLst/>
          </a:prstGeom>
        </p:spPr>
      </p:pic>
      <p:grpSp>
        <p:nvGrpSpPr>
          <p:cNvPr id="28" name="Group 27">
            <a:extLst>
              <a:ext uri="{FF2B5EF4-FFF2-40B4-BE49-F238E27FC236}">
                <a16:creationId xmlns:a16="http://schemas.microsoft.com/office/drawing/2014/main" id="{C08B0505-FBA2-4D6C-AF49-D20F8896D72D}"/>
              </a:ext>
            </a:extLst>
          </p:cNvPr>
          <p:cNvGrpSpPr/>
          <p:nvPr/>
        </p:nvGrpSpPr>
        <p:grpSpPr>
          <a:xfrm>
            <a:off x="214708" y="1218136"/>
            <a:ext cx="2163288" cy="1892531"/>
            <a:chOff x="342909" y="1179180"/>
            <a:chExt cx="2163288" cy="1892531"/>
          </a:xfrm>
        </p:grpSpPr>
        <p:grpSp>
          <p:nvGrpSpPr>
            <p:cNvPr id="23" name="Group 22">
              <a:extLst>
                <a:ext uri="{FF2B5EF4-FFF2-40B4-BE49-F238E27FC236}">
                  <a16:creationId xmlns:a16="http://schemas.microsoft.com/office/drawing/2014/main" id="{1A62CD8B-DF07-4E4D-A9A6-87A6B383A499}"/>
                </a:ext>
              </a:extLst>
            </p:cNvPr>
            <p:cNvGrpSpPr/>
            <p:nvPr/>
          </p:nvGrpSpPr>
          <p:grpSpPr>
            <a:xfrm>
              <a:off x="422144" y="1214743"/>
              <a:ext cx="2046736" cy="1735781"/>
              <a:chOff x="422144" y="1214743"/>
              <a:chExt cx="2046736" cy="1735781"/>
            </a:xfrm>
          </p:grpSpPr>
          <p:pic>
            <p:nvPicPr>
              <p:cNvPr id="7" name="Picture 6" descr="A close-up of a triangle&#10;&#10;Description automatically generated with low confidence">
                <a:extLst>
                  <a:ext uri="{FF2B5EF4-FFF2-40B4-BE49-F238E27FC236}">
                    <a16:creationId xmlns:a16="http://schemas.microsoft.com/office/drawing/2014/main" id="{C4998C97-0897-46C3-8489-4A0411B564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144" y="1214743"/>
                <a:ext cx="2046736" cy="1735781"/>
              </a:xfrm>
              <a:prstGeom prst="rect">
                <a:avLst/>
              </a:prstGeom>
            </p:spPr>
          </p:pic>
          <p:sp>
            <p:nvSpPr>
              <p:cNvPr id="20" name="Oval 19">
                <a:extLst>
                  <a:ext uri="{FF2B5EF4-FFF2-40B4-BE49-F238E27FC236}">
                    <a16:creationId xmlns:a16="http://schemas.microsoft.com/office/drawing/2014/main" id="{95431314-1B45-466B-B0C5-EB69FB39FC5D}"/>
                  </a:ext>
                </a:extLst>
              </p:cNvPr>
              <p:cNvSpPr/>
              <p:nvPr/>
            </p:nvSpPr>
            <p:spPr>
              <a:xfrm>
                <a:off x="609342" y="2825212"/>
                <a:ext cx="108000" cy="1080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227A587-1593-43BE-9F6C-614D2220EAF8}"/>
                  </a:ext>
                </a:extLst>
              </p:cNvPr>
              <p:cNvSpPr/>
              <p:nvPr/>
            </p:nvSpPr>
            <p:spPr>
              <a:xfrm>
                <a:off x="2146935" y="2345992"/>
                <a:ext cx="108000" cy="108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23AF1644-276A-4F61-8D72-A98A265782E1}"/>
                  </a:ext>
                </a:extLst>
              </p:cNvPr>
              <p:cNvSpPr/>
              <p:nvPr/>
            </p:nvSpPr>
            <p:spPr>
              <a:xfrm>
                <a:off x="908685" y="1251619"/>
                <a:ext cx="108000" cy="1080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TextBox 24">
              <a:extLst>
                <a:ext uri="{FF2B5EF4-FFF2-40B4-BE49-F238E27FC236}">
                  <a16:creationId xmlns:a16="http://schemas.microsoft.com/office/drawing/2014/main" id="{81EB9BE2-339D-4821-BE4A-0A9DC5AD3D3F}"/>
                </a:ext>
              </a:extLst>
            </p:cNvPr>
            <p:cNvSpPr txBox="1"/>
            <p:nvPr/>
          </p:nvSpPr>
          <p:spPr>
            <a:xfrm>
              <a:off x="644189" y="1179180"/>
              <a:ext cx="264496" cy="276999"/>
            </a:xfrm>
            <a:prstGeom prst="rect">
              <a:avLst/>
            </a:prstGeom>
            <a:noFill/>
          </p:spPr>
          <p:txBody>
            <a:bodyPr wrap="square" rtlCol="0">
              <a:spAutoFit/>
            </a:bodyPr>
            <a:lstStyle/>
            <a:p>
              <a:r>
                <a:rPr lang="en-GB" sz="1200" dirty="0"/>
                <a:t>3</a:t>
              </a:r>
            </a:p>
          </p:txBody>
        </p:sp>
        <p:sp>
          <p:nvSpPr>
            <p:cNvPr id="26" name="TextBox 25">
              <a:extLst>
                <a:ext uri="{FF2B5EF4-FFF2-40B4-BE49-F238E27FC236}">
                  <a16:creationId xmlns:a16="http://schemas.microsoft.com/office/drawing/2014/main" id="{6A53E6E9-A26C-41F2-A86F-F97167252BDF}"/>
                </a:ext>
              </a:extLst>
            </p:cNvPr>
            <p:cNvSpPr txBox="1"/>
            <p:nvPr/>
          </p:nvSpPr>
          <p:spPr>
            <a:xfrm>
              <a:off x="342909" y="2794712"/>
              <a:ext cx="264496" cy="276999"/>
            </a:xfrm>
            <a:prstGeom prst="rect">
              <a:avLst/>
            </a:prstGeom>
            <a:noFill/>
          </p:spPr>
          <p:txBody>
            <a:bodyPr wrap="square" rtlCol="0">
              <a:spAutoFit/>
            </a:bodyPr>
            <a:lstStyle/>
            <a:p>
              <a:r>
                <a:rPr lang="en-GB" sz="1200" dirty="0"/>
                <a:t>1</a:t>
              </a:r>
            </a:p>
          </p:txBody>
        </p:sp>
        <p:sp>
          <p:nvSpPr>
            <p:cNvPr id="27" name="TextBox 26">
              <a:extLst>
                <a:ext uri="{FF2B5EF4-FFF2-40B4-BE49-F238E27FC236}">
                  <a16:creationId xmlns:a16="http://schemas.microsoft.com/office/drawing/2014/main" id="{E35FDC11-6B58-4166-A9D6-B63E4E63C9A0}"/>
                </a:ext>
              </a:extLst>
            </p:cNvPr>
            <p:cNvSpPr txBox="1"/>
            <p:nvPr/>
          </p:nvSpPr>
          <p:spPr>
            <a:xfrm>
              <a:off x="2241701" y="2254965"/>
              <a:ext cx="264496" cy="276999"/>
            </a:xfrm>
            <a:prstGeom prst="rect">
              <a:avLst/>
            </a:prstGeom>
            <a:noFill/>
          </p:spPr>
          <p:txBody>
            <a:bodyPr wrap="square" rtlCol="0">
              <a:spAutoFit/>
            </a:bodyPr>
            <a:lstStyle/>
            <a:p>
              <a:r>
                <a:rPr lang="en-GB" sz="1200" dirty="0"/>
                <a:t>2</a:t>
              </a:r>
            </a:p>
          </p:txBody>
        </p:sp>
      </p:grpSp>
      <p:grpSp>
        <p:nvGrpSpPr>
          <p:cNvPr id="33" name="Group 32">
            <a:extLst>
              <a:ext uri="{FF2B5EF4-FFF2-40B4-BE49-F238E27FC236}">
                <a16:creationId xmlns:a16="http://schemas.microsoft.com/office/drawing/2014/main" id="{91744D9C-9656-40AC-BAF7-E459FC0F0469}"/>
              </a:ext>
            </a:extLst>
          </p:cNvPr>
          <p:cNvGrpSpPr/>
          <p:nvPr/>
        </p:nvGrpSpPr>
        <p:grpSpPr>
          <a:xfrm>
            <a:off x="1107183" y="2630999"/>
            <a:ext cx="2463681" cy="2106667"/>
            <a:chOff x="752004" y="2623442"/>
            <a:chExt cx="2463681" cy="2106667"/>
          </a:xfrm>
        </p:grpSpPr>
        <p:grpSp>
          <p:nvGrpSpPr>
            <p:cNvPr id="24" name="Group 23">
              <a:extLst>
                <a:ext uri="{FF2B5EF4-FFF2-40B4-BE49-F238E27FC236}">
                  <a16:creationId xmlns:a16="http://schemas.microsoft.com/office/drawing/2014/main" id="{00A6754A-2122-4B26-9092-C75A0EB9CB87}"/>
                </a:ext>
              </a:extLst>
            </p:cNvPr>
            <p:cNvGrpSpPr/>
            <p:nvPr/>
          </p:nvGrpSpPr>
          <p:grpSpPr>
            <a:xfrm>
              <a:off x="856414" y="2712403"/>
              <a:ext cx="2214446" cy="1961513"/>
              <a:chOff x="856414" y="2712403"/>
              <a:chExt cx="2214446" cy="1961513"/>
            </a:xfrm>
          </p:grpSpPr>
          <p:pic>
            <p:nvPicPr>
              <p:cNvPr id="13" name="Picture 12" descr="A close-up of a flag&#10;&#10;Description automatically generated with medium confidence">
                <a:extLst>
                  <a:ext uri="{FF2B5EF4-FFF2-40B4-BE49-F238E27FC236}">
                    <a16:creationId xmlns:a16="http://schemas.microsoft.com/office/drawing/2014/main" id="{820BC1B1-B794-4E0B-8055-B9D24E9728DB}"/>
                  </a:ext>
                </a:extLst>
              </p:cNvPr>
              <p:cNvPicPr>
                <a:picLocks noChangeAspect="1"/>
              </p:cNvPicPr>
              <p:nvPr/>
            </p:nvPicPr>
            <p:blipFill>
              <a:blip r:embed="rId5">
                <a:alphaModFix/>
                <a:extLst>
                  <a:ext uri="{28A0092B-C50C-407E-A947-70E740481C1C}">
                    <a14:useLocalDpi xmlns:a14="http://schemas.microsoft.com/office/drawing/2010/main" val="0"/>
                  </a:ext>
                </a:extLst>
              </a:blip>
              <a:stretch>
                <a:fillRect/>
              </a:stretch>
            </p:blipFill>
            <p:spPr>
              <a:xfrm>
                <a:off x="856414" y="2712403"/>
                <a:ext cx="2214446" cy="1961513"/>
              </a:xfrm>
              <a:prstGeom prst="rect">
                <a:avLst/>
              </a:prstGeom>
            </p:spPr>
          </p:pic>
          <p:sp>
            <p:nvSpPr>
              <p:cNvPr id="16" name="Oval 15">
                <a:extLst>
                  <a:ext uri="{FF2B5EF4-FFF2-40B4-BE49-F238E27FC236}">
                    <a16:creationId xmlns:a16="http://schemas.microsoft.com/office/drawing/2014/main" id="{538C4BF6-F824-4768-AC14-CBC43C6B1F0A}"/>
                  </a:ext>
                </a:extLst>
              </p:cNvPr>
              <p:cNvSpPr/>
              <p:nvPr/>
            </p:nvSpPr>
            <p:spPr>
              <a:xfrm>
                <a:off x="1033463" y="3634520"/>
                <a:ext cx="108000" cy="1080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5979F6BE-A6EC-41C2-AD9D-A71697E7543F}"/>
                  </a:ext>
                </a:extLst>
              </p:cNvPr>
              <p:cNvSpPr/>
              <p:nvPr/>
            </p:nvSpPr>
            <p:spPr>
              <a:xfrm>
                <a:off x="2275523" y="4179555"/>
                <a:ext cx="108000" cy="1080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D7C18DE-00F9-4C58-9F34-6FE8B7FE8A8B}"/>
                  </a:ext>
                </a:extLst>
              </p:cNvPr>
              <p:cNvSpPr/>
              <p:nvPr/>
            </p:nvSpPr>
            <p:spPr>
              <a:xfrm>
                <a:off x="1561147" y="4508167"/>
                <a:ext cx="108000" cy="1080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4C26038-37ED-4B08-9ADF-41C00FC159C2}"/>
                  </a:ext>
                </a:extLst>
              </p:cNvPr>
              <p:cNvSpPr/>
              <p:nvPr/>
            </p:nvSpPr>
            <p:spPr>
              <a:xfrm>
                <a:off x="2787505" y="2761942"/>
                <a:ext cx="108000" cy="1080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TextBox 28">
              <a:extLst>
                <a:ext uri="{FF2B5EF4-FFF2-40B4-BE49-F238E27FC236}">
                  <a16:creationId xmlns:a16="http://schemas.microsoft.com/office/drawing/2014/main" id="{B7867621-D4D8-40E1-A0F9-4C0EF4CA4A12}"/>
                </a:ext>
              </a:extLst>
            </p:cNvPr>
            <p:cNvSpPr txBox="1"/>
            <p:nvPr/>
          </p:nvSpPr>
          <p:spPr>
            <a:xfrm>
              <a:off x="752004" y="3535220"/>
              <a:ext cx="264496" cy="276999"/>
            </a:xfrm>
            <a:prstGeom prst="rect">
              <a:avLst/>
            </a:prstGeom>
            <a:noFill/>
          </p:spPr>
          <p:txBody>
            <a:bodyPr wrap="square" rtlCol="0">
              <a:spAutoFit/>
            </a:bodyPr>
            <a:lstStyle/>
            <a:p>
              <a:r>
                <a:rPr lang="en-GB" sz="1200" dirty="0"/>
                <a:t>1</a:t>
              </a:r>
            </a:p>
          </p:txBody>
        </p:sp>
        <p:sp>
          <p:nvSpPr>
            <p:cNvPr id="30" name="TextBox 29">
              <a:extLst>
                <a:ext uri="{FF2B5EF4-FFF2-40B4-BE49-F238E27FC236}">
                  <a16:creationId xmlns:a16="http://schemas.microsoft.com/office/drawing/2014/main" id="{F8A25E26-D481-4345-8D1E-9DC979A158AB}"/>
                </a:ext>
              </a:extLst>
            </p:cNvPr>
            <p:cNvSpPr txBox="1"/>
            <p:nvPr/>
          </p:nvSpPr>
          <p:spPr>
            <a:xfrm>
              <a:off x="1244446" y="4453110"/>
              <a:ext cx="264496" cy="276999"/>
            </a:xfrm>
            <a:prstGeom prst="rect">
              <a:avLst/>
            </a:prstGeom>
            <a:noFill/>
          </p:spPr>
          <p:txBody>
            <a:bodyPr wrap="square" rtlCol="0">
              <a:spAutoFit/>
            </a:bodyPr>
            <a:lstStyle/>
            <a:p>
              <a:r>
                <a:rPr lang="en-GB" sz="1200" dirty="0"/>
                <a:t>2</a:t>
              </a:r>
            </a:p>
          </p:txBody>
        </p:sp>
        <p:sp>
          <p:nvSpPr>
            <p:cNvPr id="31" name="TextBox 30">
              <a:extLst>
                <a:ext uri="{FF2B5EF4-FFF2-40B4-BE49-F238E27FC236}">
                  <a16:creationId xmlns:a16="http://schemas.microsoft.com/office/drawing/2014/main" id="{B41EFF5C-10C4-460F-8180-3EC6548B682E}"/>
                </a:ext>
              </a:extLst>
            </p:cNvPr>
            <p:cNvSpPr txBox="1"/>
            <p:nvPr/>
          </p:nvSpPr>
          <p:spPr>
            <a:xfrm>
              <a:off x="2403929" y="4162790"/>
              <a:ext cx="264496" cy="276999"/>
            </a:xfrm>
            <a:prstGeom prst="rect">
              <a:avLst/>
            </a:prstGeom>
            <a:noFill/>
          </p:spPr>
          <p:txBody>
            <a:bodyPr wrap="square" rtlCol="0">
              <a:spAutoFit/>
            </a:bodyPr>
            <a:lstStyle/>
            <a:p>
              <a:r>
                <a:rPr lang="en-GB" sz="1200" dirty="0"/>
                <a:t>3</a:t>
              </a:r>
            </a:p>
          </p:txBody>
        </p:sp>
        <p:sp>
          <p:nvSpPr>
            <p:cNvPr id="32" name="TextBox 31">
              <a:extLst>
                <a:ext uri="{FF2B5EF4-FFF2-40B4-BE49-F238E27FC236}">
                  <a16:creationId xmlns:a16="http://schemas.microsoft.com/office/drawing/2014/main" id="{326F6E2B-E79D-4DAC-9E5E-C3377CF054CC}"/>
                </a:ext>
              </a:extLst>
            </p:cNvPr>
            <p:cNvSpPr txBox="1"/>
            <p:nvPr/>
          </p:nvSpPr>
          <p:spPr>
            <a:xfrm>
              <a:off x="2951189" y="2623442"/>
              <a:ext cx="264496" cy="276999"/>
            </a:xfrm>
            <a:prstGeom prst="rect">
              <a:avLst/>
            </a:prstGeom>
            <a:noFill/>
          </p:spPr>
          <p:txBody>
            <a:bodyPr wrap="square" rtlCol="0">
              <a:spAutoFit/>
            </a:bodyPr>
            <a:lstStyle/>
            <a:p>
              <a:r>
                <a:rPr lang="en-GB" sz="1200" dirty="0"/>
                <a:t>4</a:t>
              </a:r>
            </a:p>
          </p:txBody>
        </p:sp>
      </p:gr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70355118-AC43-4428-9D9C-6BD6C95E8427}"/>
                  </a:ext>
                </a:extLst>
              </p:cNvPr>
              <p:cNvSpPr txBox="1"/>
              <p:nvPr/>
            </p:nvSpPr>
            <p:spPr>
              <a:xfrm>
                <a:off x="6840634" y="1638275"/>
                <a:ext cx="184851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2</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3</m:t>
                          </m:r>
                        </m:sub>
                      </m:sSub>
                      <m:r>
                        <a:rPr lang="en-GB" b="0" i="1" smtClean="0">
                          <a:latin typeface="Cambria Math" panose="02040503050406030204" pitchFamily="18" charset="0"/>
                        </a:rPr>
                        <m:t>=1</m:t>
                      </m:r>
                    </m:oMath>
                  </m:oMathPara>
                </a14:m>
                <a:endParaRPr lang="en-GB" dirty="0"/>
              </a:p>
            </p:txBody>
          </p:sp>
        </mc:Choice>
        <mc:Fallback xmlns="">
          <p:sp>
            <p:nvSpPr>
              <p:cNvPr id="34" name="TextBox 33">
                <a:extLst>
                  <a:ext uri="{FF2B5EF4-FFF2-40B4-BE49-F238E27FC236}">
                    <a16:creationId xmlns:a16="http://schemas.microsoft.com/office/drawing/2014/main" id="{70355118-AC43-4428-9D9C-6BD6C95E8427}"/>
                  </a:ext>
                </a:extLst>
              </p:cNvPr>
              <p:cNvSpPr txBox="1">
                <a:spLocks noRot="1" noChangeAspect="1" noMove="1" noResize="1" noEditPoints="1" noAdjustHandles="1" noChangeArrowheads="1" noChangeShapeType="1" noTextEdit="1"/>
              </p:cNvSpPr>
              <p:nvPr/>
            </p:nvSpPr>
            <p:spPr>
              <a:xfrm>
                <a:off x="6840634" y="1638275"/>
                <a:ext cx="1848519" cy="276999"/>
              </a:xfrm>
              <a:prstGeom prst="rect">
                <a:avLst/>
              </a:prstGeom>
              <a:blipFill>
                <a:blip r:embed="rId6"/>
                <a:stretch>
                  <a:fillRect l="-990" r="-2640"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C8253F47-D1F0-4EAC-BB3E-A6C7EC9B2C1D}"/>
                  </a:ext>
                </a:extLst>
              </p:cNvPr>
              <p:cNvSpPr txBox="1"/>
              <p:nvPr/>
            </p:nvSpPr>
            <p:spPr>
              <a:xfrm>
                <a:off x="6886672" y="3038581"/>
                <a:ext cx="2091470" cy="11079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1</m:t>
                          </m:r>
                        </m:sub>
                      </m:sSub>
                      <m:r>
                        <a:rPr lang="en-GB" b="0" i="1" smtClean="0">
                          <a:latin typeface="Cambria Math" panose="02040503050406030204" pitchFamily="18" charset="0"/>
                        </a:rPr>
                        <m:t>=</m:t>
                      </m:r>
                      <m:d>
                        <m:dPr>
                          <m:ctrlPr>
                            <a:rPr lang="en-GB" b="0" i="1" smtClean="0">
                              <a:latin typeface="Cambria Math" panose="02040503050406030204" pitchFamily="18" charset="0"/>
                            </a:rPr>
                          </m:ctrlPr>
                        </m:dPr>
                        <m:e>
                          <m:r>
                            <a:rPr lang="en-GB" b="0" i="1" smtClean="0">
                              <a:latin typeface="Cambria Math" panose="02040503050406030204" pitchFamily="18" charset="0"/>
                            </a:rPr>
                            <m:t>1−</m:t>
                          </m:r>
                          <m:r>
                            <a:rPr lang="en-GB" b="0" i="1" smtClean="0">
                              <a:latin typeface="Cambria Math" panose="02040503050406030204" pitchFamily="18" charset="0"/>
                            </a:rPr>
                            <m:t>𝑢</m:t>
                          </m:r>
                        </m:e>
                      </m:d>
                      <m:d>
                        <m:dPr>
                          <m:ctrlPr>
                            <a:rPr lang="en-GB" b="0" i="1" smtClean="0">
                              <a:latin typeface="Cambria Math" panose="02040503050406030204" pitchFamily="18" charset="0"/>
                            </a:rPr>
                          </m:ctrlPr>
                        </m:dPr>
                        <m:e>
                          <m:r>
                            <a:rPr lang="en-GB" b="0" i="1" smtClean="0">
                              <a:latin typeface="Cambria Math" panose="02040503050406030204" pitchFamily="18" charset="0"/>
                            </a:rPr>
                            <m:t>1−</m:t>
                          </m:r>
                          <m:r>
                            <a:rPr lang="en-GB" b="0" i="1" smtClean="0">
                              <a:latin typeface="Cambria Math" panose="02040503050406030204" pitchFamily="18" charset="0"/>
                            </a:rPr>
                            <m:t>𝑣</m:t>
                          </m:r>
                        </m:e>
                      </m:d>
                    </m:oMath>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2</m:t>
                          </m:r>
                        </m:sub>
                      </m:sSub>
                      <m:r>
                        <a:rPr lang="en-GB" b="0" i="1" smtClean="0">
                          <a:latin typeface="Cambria Math" panose="02040503050406030204" pitchFamily="18" charset="0"/>
                        </a:rPr>
                        <m:t>=</m:t>
                      </m:r>
                      <m:r>
                        <a:rPr lang="en-GB" b="0" i="1" smtClean="0">
                          <a:latin typeface="Cambria Math" panose="02040503050406030204" pitchFamily="18" charset="0"/>
                        </a:rPr>
                        <m:t>𝑢</m:t>
                      </m:r>
                      <m:r>
                        <a:rPr lang="en-GB" b="0" i="1" smtClean="0">
                          <a:latin typeface="Cambria Math" panose="02040503050406030204" pitchFamily="18" charset="0"/>
                        </a:rPr>
                        <m:t> </m:t>
                      </m:r>
                      <m:d>
                        <m:dPr>
                          <m:ctrlPr>
                            <a:rPr lang="en-GB" b="0" i="1" smtClean="0">
                              <a:latin typeface="Cambria Math" panose="02040503050406030204" pitchFamily="18" charset="0"/>
                            </a:rPr>
                          </m:ctrlPr>
                        </m:dPr>
                        <m:e>
                          <m:r>
                            <a:rPr lang="en-GB" b="0" i="1" smtClean="0">
                              <a:latin typeface="Cambria Math" panose="02040503050406030204" pitchFamily="18" charset="0"/>
                            </a:rPr>
                            <m:t>1−</m:t>
                          </m:r>
                          <m:r>
                            <a:rPr lang="en-GB" b="0" i="1" smtClean="0">
                              <a:latin typeface="Cambria Math" panose="02040503050406030204" pitchFamily="18" charset="0"/>
                            </a:rPr>
                            <m:t>𝑣</m:t>
                          </m:r>
                        </m:e>
                      </m:d>
                    </m:oMath>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3</m:t>
                          </m:r>
                        </m:sub>
                      </m:sSub>
                      <m:r>
                        <a:rPr lang="en-GB" b="0" i="1" smtClean="0">
                          <a:latin typeface="Cambria Math" panose="02040503050406030204" pitchFamily="18" charset="0"/>
                        </a:rPr>
                        <m:t>=</m:t>
                      </m:r>
                      <m:r>
                        <a:rPr lang="en-GB" b="0" i="1" smtClean="0">
                          <a:latin typeface="Cambria Math" panose="02040503050406030204" pitchFamily="18" charset="0"/>
                        </a:rPr>
                        <m:t>𝑢</m:t>
                      </m:r>
                      <m:r>
                        <a:rPr lang="en-GB" b="0" i="1" smtClean="0">
                          <a:latin typeface="Cambria Math" panose="02040503050406030204" pitchFamily="18" charset="0"/>
                        </a:rPr>
                        <m:t> </m:t>
                      </m:r>
                      <m:r>
                        <a:rPr lang="en-GB" b="0" i="1" smtClean="0">
                          <a:latin typeface="Cambria Math" panose="02040503050406030204" pitchFamily="18" charset="0"/>
                        </a:rPr>
                        <m:t>𝑣</m:t>
                      </m:r>
                    </m:oMath>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4</m:t>
                          </m:r>
                        </m:sub>
                      </m:sSub>
                      <m:r>
                        <a:rPr lang="en-GB" b="0" i="1" smtClean="0">
                          <a:latin typeface="Cambria Math" panose="02040503050406030204" pitchFamily="18" charset="0"/>
                        </a:rPr>
                        <m:t>=</m:t>
                      </m:r>
                      <m:d>
                        <m:dPr>
                          <m:ctrlPr>
                            <a:rPr lang="en-GB" b="0" i="1" smtClean="0">
                              <a:latin typeface="Cambria Math" panose="02040503050406030204" pitchFamily="18" charset="0"/>
                            </a:rPr>
                          </m:ctrlPr>
                        </m:dPr>
                        <m:e>
                          <m:r>
                            <a:rPr lang="en-GB" b="0" i="1" smtClean="0">
                              <a:latin typeface="Cambria Math" panose="02040503050406030204" pitchFamily="18" charset="0"/>
                            </a:rPr>
                            <m:t>1−</m:t>
                          </m:r>
                          <m:r>
                            <a:rPr lang="en-GB" b="0" i="1" smtClean="0">
                              <a:latin typeface="Cambria Math" panose="02040503050406030204" pitchFamily="18" charset="0"/>
                            </a:rPr>
                            <m:t>𝑢</m:t>
                          </m:r>
                        </m:e>
                      </m:d>
                      <m:r>
                        <a:rPr lang="en-GB" b="0" i="1" smtClean="0">
                          <a:latin typeface="Cambria Math" panose="02040503050406030204" pitchFamily="18" charset="0"/>
                        </a:rPr>
                        <m:t> </m:t>
                      </m:r>
                      <m:r>
                        <a:rPr lang="en-GB" b="0" i="1" smtClean="0">
                          <a:latin typeface="Cambria Math" panose="02040503050406030204" pitchFamily="18" charset="0"/>
                        </a:rPr>
                        <m:t>𝑣</m:t>
                      </m:r>
                    </m:oMath>
                  </m:oMathPara>
                </a14:m>
                <a:endParaRPr lang="en-GB" b="0" dirty="0"/>
              </a:p>
            </p:txBody>
          </p:sp>
        </mc:Choice>
        <mc:Fallback xmlns="">
          <p:sp>
            <p:nvSpPr>
              <p:cNvPr id="35" name="TextBox 34">
                <a:extLst>
                  <a:ext uri="{FF2B5EF4-FFF2-40B4-BE49-F238E27FC236}">
                    <a16:creationId xmlns:a16="http://schemas.microsoft.com/office/drawing/2014/main" id="{C8253F47-D1F0-4EAC-BB3E-A6C7EC9B2C1D}"/>
                  </a:ext>
                </a:extLst>
              </p:cNvPr>
              <p:cNvSpPr txBox="1">
                <a:spLocks noRot="1" noChangeAspect="1" noMove="1" noResize="1" noEditPoints="1" noAdjustHandles="1" noChangeArrowheads="1" noChangeShapeType="1" noTextEdit="1"/>
              </p:cNvSpPr>
              <p:nvPr/>
            </p:nvSpPr>
            <p:spPr>
              <a:xfrm>
                <a:off x="6886672" y="3038581"/>
                <a:ext cx="2091470" cy="1107996"/>
              </a:xfrm>
              <a:prstGeom prst="rect">
                <a:avLst/>
              </a:prstGeom>
              <a:blipFill>
                <a:blip r:embed="rId7"/>
                <a:stretch>
                  <a:fillRect l="-875" b="-3846"/>
                </a:stretch>
              </a:blipFill>
            </p:spPr>
            <p:txBody>
              <a:bodyPr/>
              <a:lstStyle/>
              <a:p>
                <a:r>
                  <a:rPr lang="en-GB">
                    <a:noFill/>
                  </a:rPr>
                  <a:t> </a:t>
                </a:r>
              </a:p>
            </p:txBody>
          </p:sp>
        </mc:Fallback>
      </mc:AlternateContent>
    </p:spTree>
    <p:extLst>
      <p:ext uri="{BB962C8B-B14F-4D97-AF65-F5344CB8AC3E}">
        <p14:creationId xmlns:p14="http://schemas.microsoft.com/office/powerpoint/2010/main" val="3704528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35909-E86F-4070-9335-DF3B736F5F3C}"/>
              </a:ext>
            </a:extLst>
          </p:cNvPr>
          <p:cNvSpPr>
            <a:spLocks noGrp="1"/>
          </p:cNvSpPr>
          <p:nvPr>
            <p:ph type="title"/>
          </p:nvPr>
        </p:nvSpPr>
        <p:spPr/>
        <p:txBody>
          <a:bodyPr/>
          <a:lstStyle/>
          <a:p>
            <a:r>
              <a:rPr lang="en-GB" dirty="0"/>
              <a:t>Summary/Further work</a:t>
            </a:r>
          </a:p>
        </p:txBody>
      </p:sp>
      <p:sp>
        <p:nvSpPr>
          <p:cNvPr id="3" name="Content Placeholder 2">
            <a:extLst>
              <a:ext uri="{FF2B5EF4-FFF2-40B4-BE49-F238E27FC236}">
                <a16:creationId xmlns:a16="http://schemas.microsoft.com/office/drawing/2014/main" id="{0451AEFE-27E9-40CE-8FE2-92154EFE5117}"/>
              </a:ext>
            </a:extLst>
          </p:cNvPr>
          <p:cNvSpPr>
            <a:spLocks noGrp="1"/>
          </p:cNvSpPr>
          <p:nvPr>
            <p:ph sz="half" idx="1"/>
          </p:nvPr>
        </p:nvSpPr>
        <p:spPr/>
        <p:txBody>
          <a:bodyPr>
            <a:normAutofit fontScale="92500" lnSpcReduction="20000"/>
          </a:bodyPr>
          <a:lstStyle/>
          <a:p>
            <a:r>
              <a:rPr lang="en-GB" dirty="0"/>
              <a:t>Atlas implementation of cubed sphere.</a:t>
            </a:r>
          </a:p>
          <a:p>
            <a:pPr lvl="1"/>
            <a:r>
              <a:rPr lang="en-GB" dirty="0"/>
              <a:t>LFRic implementation with FV3 hooks.</a:t>
            </a:r>
          </a:p>
          <a:p>
            <a:pPr lvl="1"/>
            <a:r>
              <a:rPr lang="en-GB" dirty="0"/>
              <a:t>Atlas interp. methods to CS exist.</a:t>
            </a:r>
          </a:p>
          <a:p>
            <a:pPr lvl="1"/>
            <a:r>
              <a:rPr lang="en-GB" dirty="0"/>
              <a:t>Atlas interp. method from CS scoped.</a:t>
            </a:r>
          </a:p>
          <a:p>
            <a:r>
              <a:rPr lang="en-GB" dirty="0"/>
              <a:t>FV3 Capability.</a:t>
            </a:r>
          </a:p>
          <a:p>
            <a:pPr lvl="1"/>
            <a:r>
              <a:rPr lang="en-GB" dirty="0"/>
              <a:t>Projection.</a:t>
            </a:r>
          </a:p>
          <a:p>
            <a:pPr lvl="1"/>
            <a:r>
              <a:rPr lang="en-GB" dirty="0"/>
              <a:t>Tiles.</a:t>
            </a:r>
          </a:p>
          <a:p>
            <a:pPr lvl="1"/>
            <a:r>
              <a:rPr lang="en-GB" dirty="0"/>
              <a:t>Partitioner (optional).</a:t>
            </a:r>
          </a:p>
          <a:p>
            <a:pPr lvl="1"/>
            <a:r>
              <a:rPr lang="en-GB" dirty="0"/>
              <a:t>Missed anything?</a:t>
            </a:r>
          </a:p>
          <a:p>
            <a:r>
              <a:rPr lang="en-GB" dirty="0"/>
              <a:t>General questions. </a:t>
            </a:r>
          </a:p>
          <a:p>
            <a:pPr lvl="1"/>
            <a:r>
              <a:rPr lang="en-GB"/>
              <a:t>Interest?</a:t>
            </a:r>
            <a:endParaRPr lang="en-GB" dirty="0"/>
          </a:p>
          <a:p>
            <a:pPr lvl="1"/>
            <a:r>
              <a:rPr lang="en-GB" dirty="0"/>
              <a:t>Collocated winds?</a:t>
            </a:r>
          </a:p>
          <a:p>
            <a:endParaRPr lang="en-GB" dirty="0"/>
          </a:p>
        </p:txBody>
      </p:sp>
      <p:pic>
        <p:nvPicPr>
          <p:cNvPr id="1028" name="Picture 4">
            <a:extLst>
              <a:ext uri="{FF2B5EF4-FFF2-40B4-BE49-F238E27FC236}">
                <a16:creationId xmlns:a16="http://schemas.microsoft.com/office/drawing/2014/main" id="{99319342-6745-4E36-8717-F5C53D26343B}"/>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23719" t="9571" r="23175" b="9564"/>
          <a:stretch/>
        </p:blipFill>
        <p:spPr bwMode="auto">
          <a:xfrm>
            <a:off x="5057775" y="794917"/>
            <a:ext cx="3933478" cy="3813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2805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fade">
                                      <p:cBhvr>
                                        <p:cTn id="46"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421DBBA0-7D1C-4F15-B5EE-5169087F9E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37" y="1547812"/>
            <a:ext cx="2340869" cy="1755652"/>
          </a:xfrm>
          <a:prstGeom prst="rect">
            <a:avLst/>
          </a:prstGeom>
        </p:spPr>
      </p:pic>
      <p:pic>
        <p:nvPicPr>
          <p:cNvPr id="7" name="Content Placeholder 7" descr="Graphical user interface, chart&#10;&#10;Description automatically generated">
            <a:extLst>
              <a:ext uri="{FF2B5EF4-FFF2-40B4-BE49-F238E27FC236}">
                <a16:creationId xmlns:a16="http://schemas.microsoft.com/office/drawing/2014/main" id="{23C0D3C2-5D41-4EDF-A530-82A10A3F58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5170" y="1547812"/>
            <a:ext cx="2340869" cy="1755652"/>
          </a:xfrm>
          <a:prstGeom prst="rect">
            <a:avLst/>
          </a:prstGeom>
        </p:spPr>
      </p:pic>
      <p:sp>
        <p:nvSpPr>
          <p:cNvPr id="3" name="Title 2">
            <a:extLst>
              <a:ext uri="{FF2B5EF4-FFF2-40B4-BE49-F238E27FC236}">
                <a16:creationId xmlns:a16="http://schemas.microsoft.com/office/drawing/2014/main" id="{40F7F072-EB60-4E8B-BE19-3273BC3749FE}"/>
              </a:ext>
            </a:extLst>
          </p:cNvPr>
          <p:cNvSpPr>
            <a:spLocks noGrp="1"/>
          </p:cNvSpPr>
          <p:nvPr>
            <p:ph type="title"/>
          </p:nvPr>
        </p:nvSpPr>
        <p:spPr/>
        <p:txBody>
          <a:bodyPr/>
          <a:lstStyle/>
          <a:p>
            <a:r>
              <a:rPr lang="en-GB" dirty="0"/>
              <a:t>Motivation: Static </a:t>
            </a:r>
            <a:r>
              <a:rPr lang="en-GB" b="1" dirty="0"/>
              <a:t>B</a:t>
            </a:r>
          </a:p>
        </p:txBody>
      </p:sp>
      <p:pic>
        <p:nvPicPr>
          <p:cNvPr id="8" name="Content Placeholder 5" descr="A picture containing chart&#10;&#10;Description automatically generated">
            <a:extLst>
              <a:ext uri="{FF2B5EF4-FFF2-40B4-BE49-F238E27FC236}">
                <a16:creationId xmlns:a16="http://schemas.microsoft.com/office/drawing/2014/main" id="{42E17FAD-E542-4DB8-8244-F82E862D3BE6}"/>
              </a:ext>
            </a:extLst>
          </p:cNvPr>
          <p:cNvPicPr>
            <a:picLocks noGrp="1" noChangeAspect="1"/>
          </p:cNvPicPr>
          <p:nvPr>
            <p:ph sz="half" idx="4294967295"/>
          </p:nvPr>
        </p:nvPicPr>
        <p:blipFill>
          <a:blip r:embed="rId4" cstate="print">
            <a:extLst>
              <a:ext uri="{28A0092B-C50C-407E-A947-70E740481C1C}">
                <a14:useLocalDpi xmlns:a14="http://schemas.microsoft.com/office/drawing/2010/main" val="0"/>
              </a:ext>
            </a:extLst>
          </a:blip>
          <a:stretch>
            <a:fillRect/>
          </a:stretch>
        </p:blipFill>
        <p:spPr>
          <a:xfrm>
            <a:off x="0" y="1985963"/>
            <a:ext cx="2339975" cy="1755775"/>
          </a:xfrm>
        </p:spPr>
      </p:pic>
      <p:pic>
        <p:nvPicPr>
          <p:cNvPr id="9" name="Content Placeholder 7" descr="A picture containing graphical user interface&#10;&#10;Description automatically generated">
            <a:extLst>
              <a:ext uri="{FF2B5EF4-FFF2-40B4-BE49-F238E27FC236}">
                <a16:creationId xmlns:a16="http://schemas.microsoft.com/office/drawing/2014/main" id="{EDA1BB26-A095-436B-982B-8ACC71785D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95169" y="1986725"/>
            <a:ext cx="2340869" cy="1755652"/>
          </a:xfrm>
          <a:prstGeom prst="rect">
            <a:avLst/>
          </a:prstGeom>
        </p:spPr>
      </p:pic>
      <p:pic>
        <p:nvPicPr>
          <p:cNvPr id="10" name="Content Placeholder 5">
            <a:extLst>
              <a:ext uri="{FF2B5EF4-FFF2-40B4-BE49-F238E27FC236}">
                <a16:creationId xmlns:a16="http://schemas.microsoft.com/office/drawing/2014/main" id="{CDB9B279-3AEF-432C-9696-108A3B6034E4}"/>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35337" y="2425638"/>
            <a:ext cx="2340869" cy="1755652"/>
          </a:xfrm>
          <a:prstGeom prst="rect">
            <a:avLst/>
          </a:prstGeom>
        </p:spPr>
      </p:pic>
      <p:pic>
        <p:nvPicPr>
          <p:cNvPr id="11" name="Content Placeholder 7">
            <a:extLst>
              <a:ext uri="{FF2B5EF4-FFF2-40B4-BE49-F238E27FC236}">
                <a16:creationId xmlns:a16="http://schemas.microsoft.com/office/drawing/2014/main" id="{704CF843-8A77-48A6-BD22-B9F86823637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2195168" y="2425638"/>
            <a:ext cx="2340869" cy="1755652"/>
          </a:xfrm>
          <a:prstGeom prst="rect">
            <a:avLst/>
          </a:prstGeom>
        </p:spPr>
      </p:pic>
      <p:pic>
        <p:nvPicPr>
          <p:cNvPr id="12" name="Content Placeholder 5">
            <a:extLst>
              <a:ext uri="{FF2B5EF4-FFF2-40B4-BE49-F238E27FC236}">
                <a16:creationId xmlns:a16="http://schemas.microsoft.com/office/drawing/2014/main" id="{BA595F6A-F9E3-4684-9FB4-C406F90547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39" y="2864551"/>
            <a:ext cx="2340869" cy="1755652"/>
          </a:xfrm>
          <a:prstGeom prst="rect">
            <a:avLst/>
          </a:prstGeom>
        </p:spPr>
      </p:pic>
      <p:pic>
        <p:nvPicPr>
          <p:cNvPr id="13" name="Content Placeholder 7" descr="Graphical user interface, chart&#10;&#10;Description automatically generated">
            <a:extLst>
              <a:ext uri="{FF2B5EF4-FFF2-40B4-BE49-F238E27FC236}">
                <a16:creationId xmlns:a16="http://schemas.microsoft.com/office/drawing/2014/main" id="{2F0088D5-369B-4A2F-8F30-09757FD6F7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5168" y="2864551"/>
            <a:ext cx="2340869" cy="1755652"/>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59BDA6D-E208-4DBE-B56D-9C42C99A845D}"/>
                  </a:ext>
                </a:extLst>
              </p:cNvPr>
              <p:cNvSpPr txBox="1"/>
              <p:nvPr/>
            </p:nvSpPr>
            <p:spPr>
              <a:xfrm>
                <a:off x="4785782" y="1498450"/>
                <a:ext cx="2291909" cy="479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100" b="0" i="1" smtClean="0">
                          <a:latin typeface="Cambria Math" panose="02040503050406030204" pitchFamily="18" charset="0"/>
                        </a:rPr>
                        <m:t>𝑓</m:t>
                      </m:r>
                      <m:d>
                        <m:dPr>
                          <m:ctrlPr>
                            <a:rPr lang="en-GB" sz="1100" b="0" i="1" smtClean="0">
                              <a:latin typeface="Cambria Math" panose="02040503050406030204" pitchFamily="18" charset="0"/>
                            </a:rPr>
                          </m:ctrlPr>
                        </m:dPr>
                        <m:e>
                          <m:r>
                            <a:rPr lang="en-GB" sz="1100" b="0" i="1" smtClean="0">
                              <a:latin typeface="Cambria Math" panose="02040503050406030204" pitchFamily="18" charset="0"/>
                              <a:ea typeface="Cambria Math" panose="02040503050406030204" pitchFamily="18" charset="0"/>
                            </a:rPr>
                            <m:t>𝜃</m:t>
                          </m:r>
                          <m:r>
                            <a:rPr lang="en-GB" sz="1100" b="0" i="1" smtClean="0">
                              <a:latin typeface="Cambria Math" panose="02040503050406030204" pitchFamily="18" charset="0"/>
                              <a:ea typeface="Cambria Math" panose="02040503050406030204" pitchFamily="18" charset="0"/>
                            </a:rPr>
                            <m:t>,</m:t>
                          </m:r>
                          <m:r>
                            <a:rPr lang="en-GB" sz="1100" b="0" i="1" smtClean="0">
                              <a:latin typeface="Cambria Math" panose="02040503050406030204" pitchFamily="18" charset="0"/>
                              <a:ea typeface="Cambria Math" panose="02040503050406030204" pitchFamily="18" charset="0"/>
                            </a:rPr>
                            <m:t>𝜑</m:t>
                          </m:r>
                        </m:e>
                      </m:d>
                      <m:r>
                        <a:rPr lang="en-GB" sz="1100" b="0" i="1" smtClean="0">
                          <a:latin typeface="Cambria Math" panose="02040503050406030204" pitchFamily="18" charset="0"/>
                          <a:ea typeface="Cambria Math" panose="02040503050406030204" pitchFamily="18" charset="0"/>
                        </a:rPr>
                        <m:t>= </m:t>
                      </m:r>
                      <m:nary>
                        <m:naryPr>
                          <m:chr m:val="∑"/>
                          <m:ctrlPr>
                            <a:rPr lang="en-GB" sz="1100" b="0" i="1" smtClean="0">
                              <a:latin typeface="Cambria Math" panose="02040503050406030204" pitchFamily="18" charset="0"/>
                              <a:ea typeface="Cambria Math" panose="02040503050406030204" pitchFamily="18" charset="0"/>
                            </a:rPr>
                          </m:ctrlPr>
                        </m:naryPr>
                        <m:sub>
                          <m:r>
                            <m:rPr>
                              <m:brk m:alnAt="23"/>
                            </m:rPr>
                            <a:rPr lang="en-GB" sz="1100" b="0" i="1" smtClean="0">
                              <a:latin typeface="Cambria Math" panose="02040503050406030204" pitchFamily="18" charset="0"/>
                              <a:ea typeface="Cambria Math" panose="02040503050406030204" pitchFamily="18" charset="0"/>
                            </a:rPr>
                            <m:t>𝑙</m:t>
                          </m:r>
                          <m:r>
                            <a:rPr lang="en-GB" sz="1100" b="0" i="1" smtClean="0">
                              <a:latin typeface="Cambria Math" panose="02040503050406030204" pitchFamily="18" charset="0"/>
                              <a:ea typeface="Cambria Math" panose="02040503050406030204" pitchFamily="18" charset="0"/>
                            </a:rPr>
                            <m:t>=0</m:t>
                          </m:r>
                        </m:sub>
                        <m:sup>
                          <m:r>
                            <a:rPr lang="en-GB" sz="1100" b="0" i="1" smtClean="0">
                              <a:latin typeface="Cambria Math" panose="02040503050406030204" pitchFamily="18" charset="0"/>
                              <a:ea typeface="Cambria Math" panose="02040503050406030204" pitchFamily="18" charset="0"/>
                            </a:rPr>
                            <m:t>∞</m:t>
                          </m:r>
                        </m:sup>
                        <m:e>
                          <m:nary>
                            <m:naryPr>
                              <m:chr m:val="∑"/>
                              <m:ctrlPr>
                                <a:rPr lang="en-GB" sz="1100" b="0" i="1" smtClean="0">
                                  <a:latin typeface="Cambria Math" panose="02040503050406030204" pitchFamily="18" charset="0"/>
                                  <a:ea typeface="Cambria Math" panose="02040503050406030204" pitchFamily="18" charset="0"/>
                                </a:rPr>
                              </m:ctrlPr>
                            </m:naryPr>
                            <m:sub>
                              <m:r>
                                <m:rPr>
                                  <m:brk m:alnAt="23"/>
                                </m:rPr>
                                <a:rPr lang="en-GB" sz="1100" b="0" i="1" smtClean="0">
                                  <a:latin typeface="Cambria Math" panose="02040503050406030204" pitchFamily="18" charset="0"/>
                                  <a:ea typeface="Cambria Math" panose="02040503050406030204" pitchFamily="18" charset="0"/>
                                </a:rPr>
                                <m:t>𝑚</m:t>
                              </m:r>
                              <m:r>
                                <a:rPr lang="en-GB" sz="1100" b="0" i="1" smtClean="0">
                                  <a:latin typeface="Cambria Math" panose="02040503050406030204" pitchFamily="18" charset="0"/>
                                  <a:ea typeface="Cambria Math" panose="02040503050406030204" pitchFamily="18" charset="0"/>
                                </a:rPr>
                                <m:t>=−</m:t>
                              </m:r>
                              <m:r>
                                <a:rPr lang="en-GB" sz="1100" b="0" i="1" smtClean="0">
                                  <a:latin typeface="Cambria Math" panose="02040503050406030204" pitchFamily="18" charset="0"/>
                                  <a:ea typeface="Cambria Math" panose="02040503050406030204" pitchFamily="18" charset="0"/>
                                </a:rPr>
                                <m:t>𝑙</m:t>
                              </m:r>
                            </m:sub>
                            <m:sup>
                              <m:r>
                                <a:rPr lang="en-GB" sz="1100" b="0" i="1" smtClean="0">
                                  <a:latin typeface="Cambria Math" panose="02040503050406030204" pitchFamily="18" charset="0"/>
                                  <a:ea typeface="Cambria Math" panose="02040503050406030204" pitchFamily="18" charset="0"/>
                                </a:rPr>
                                <m:t>𝑙</m:t>
                              </m:r>
                            </m:sup>
                            <m:e>
                              <m:sSubSup>
                                <m:sSubSupPr>
                                  <m:ctrlPr>
                                    <a:rPr lang="en-GB" sz="1100" b="0" i="1" smtClean="0">
                                      <a:latin typeface="Cambria Math" panose="02040503050406030204" pitchFamily="18" charset="0"/>
                                      <a:ea typeface="Cambria Math" panose="02040503050406030204" pitchFamily="18" charset="0"/>
                                    </a:rPr>
                                  </m:ctrlPr>
                                </m:sSubSupPr>
                                <m:e>
                                  <m:r>
                                    <a:rPr lang="en-GB" sz="1100" b="0" i="1" smtClean="0">
                                      <a:latin typeface="Cambria Math" panose="02040503050406030204" pitchFamily="18" charset="0"/>
                                      <a:ea typeface="Cambria Math" panose="02040503050406030204" pitchFamily="18" charset="0"/>
                                    </a:rPr>
                                    <m:t>𝑓</m:t>
                                  </m:r>
                                </m:e>
                                <m:sub>
                                  <m:r>
                                    <a:rPr lang="en-GB" sz="1100" b="0" i="1" smtClean="0">
                                      <a:latin typeface="Cambria Math" panose="02040503050406030204" pitchFamily="18" charset="0"/>
                                      <a:ea typeface="Cambria Math" panose="02040503050406030204" pitchFamily="18" charset="0"/>
                                    </a:rPr>
                                    <m:t>𝑙</m:t>
                                  </m:r>
                                </m:sub>
                                <m:sup>
                                  <m:r>
                                    <a:rPr lang="en-GB" sz="1100" b="0" i="1" smtClean="0">
                                      <a:latin typeface="Cambria Math" panose="02040503050406030204" pitchFamily="18" charset="0"/>
                                      <a:ea typeface="Cambria Math" panose="02040503050406030204" pitchFamily="18" charset="0"/>
                                    </a:rPr>
                                    <m:t>𝑚</m:t>
                                  </m:r>
                                </m:sup>
                              </m:sSubSup>
                              <m:r>
                                <a:rPr lang="en-GB" sz="1100" b="0" i="1" smtClean="0">
                                  <a:latin typeface="Cambria Math" panose="02040503050406030204" pitchFamily="18" charset="0"/>
                                  <a:ea typeface="Cambria Math" panose="02040503050406030204" pitchFamily="18" charset="0"/>
                                </a:rPr>
                                <m:t> </m:t>
                              </m:r>
                              <m:sSubSup>
                                <m:sSubSupPr>
                                  <m:ctrlPr>
                                    <a:rPr lang="en-GB" sz="1100" b="0" i="1" smtClean="0">
                                      <a:latin typeface="Cambria Math" panose="02040503050406030204" pitchFamily="18" charset="0"/>
                                      <a:ea typeface="Cambria Math" panose="02040503050406030204" pitchFamily="18" charset="0"/>
                                    </a:rPr>
                                  </m:ctrlPr>
                                </m:sSubSupPr>
                                <m:e>
                                  <m:r>
                                    <a:rPr lang="en-GB" sz="1100" b="0" i="1" smtClean="0">
                                      <a:latin typeface="Cambria Math" panose="02040503050406030204" pitchFamily="18" charset="0"/>
                                      <a:ea typeface="Cambria Math" panose="02040503050406030204" pitchFamily="18" charset="0"/>
                                    </a:rPr>
                                    <m:t>𝑌</m:t>
                                  </m:r>
                                </m:e>
                                <m:sub>
                                  <m:r>
                                    <a:rPr lang="en-GB" sz="1100" b="0" i="1" smtClean="0">
                                      <a:latin typeface="Cambria Math" panose="02040503050406030204" pitchFamily="18" charset="0"/>
                                      <a:ea typeface="Cambria Math" panose="02040503050406030204" pitchFamily="18" charset="0"/>
                                    </a:rPr>
                                    <m:t>𝑙</m:t>
                                  </m:r>
                                </m:sub>
                                <m:sup>
                                  <m:r>
                                    <a:rPr lang="en-GB" sz="1100" b="0" i="1" smtClean="0">
                                      <a:latin typeface="Cambria Math" panose="02040503050406030204" pitchFamily="18" charset="0"/>
                                      <a:ea typeface="Cambria Math" panose="02040503050406030204" pitchFamily="18" charset="0"/>
                                    </a:rPr>
                                    <m:t>𝑚</m:t>
                                  </m:r>
                                </m:sup>
                              </m:sSubSup>
                              <m:d>
                                <m:dPr>
                                  <m:ctrlPr>
                                    <a:rPr lang="en-GB" sz="1100" i="1">
                                      <a:latin typeface="Cambria Math" panose="02040503050406030204" pitchFamily="18" charset="0"/>
                                    </a:rPr>
                                  </m:ctrlPr>
                                </m:dPr>
                                <m:e>
                                  <m:r>
                                    <a:rPr lang="en-GB" sz="1100" i="1">
                                      <a:latin typeface="Cambria Math" panose="02040503050406030204" pitchFamily="18" charset="0"/>
                                      <a:ea typeface="Cambria Math" panose="02040503050406030204" pitchFamily="18" charset="0"/>
                                    </a:rPr>
                                    <m:t>𝜃</m:t>
                                  </m:r>
                                  <m:r>
                                    <a:rPr lang="en-GB" sz="1100" i="1">
                                      <a:latin typeface="Cambria Math" panose="02040503050406030204" pitchFamily="18" charset="0"/>
                                      <a:ea typeface="Cambria Math" panose="02040503050406030204" pitchFamily="18" charset="0"/>
                                    </a:rPr>
                                    <m:t>,</m:t>
                                  </m:r>
                                  <m:r>
                                    <a:rPr lang="en-GB" sz="1100" i="1">
                                      <a:latin typeface="Cambria Math" panose="02040503050406030204" pitchFamily="18" charset="0"/>
                                      <a:ea typeface="Cambria Math" panose="02040503050406030204" pitchFamily="18" charset="0"/>
                                    </a:rPr>
                                    <m:t>𝜑</m:t>
                                  </m:r>
                                </m:e>
                              </m:d>
                            </m:e>
                          </m:nary>
                        </m:e>
                      </m:nary>
                    </m:oMath>
                  </m:oMathPara>
                </a14:m>
                <a:br>
                  <a:rPr lang="en-GB" sz="1100" dirty="0"/>
                </a:br>
                <a:endParaRPr lang="en-GB" sz="1100" dirty="0"/>
              </a:p>
            </p:txBody>
          </p:sp>
        </mc:Choice>
        <mc:Fallback xmlns="">
          <p:sp>
            <p:nvSpPr>
              <p:cNvPr id="14" name="TextBox 13">
                <a:extLst>
                  <a:ext uri="{FF2B5EF4-FFF2-40B4-BE49-F238E27FC236}">
                    <a16:creationId xmlns:a16="http://schemas.microsoft.com/office/drawing/2014/main" id="{459BDA6D-E208-4DBE-B56D-9C42C99A845D}"/>
                  </a:ext>
                </a:extLst>
              </p:cNvPr>
              <p:cNvSpPr txBox="1">
                <a:spLocks noRot="1" noChangeAspect="1" noMove="1" noResize="1" noEditPoints="1" noAdjustHandles="1" noChangeArrowheads="1" noChangeShapeType="1" noTextEdit="1"/>
              </p:cNvSpPr>
              <p:nvPr/>
            </p:nvSpPr>
            <p:spPr>
              <a:xfrm>
                <a:off x="4785782" y="1498450"/>
                <a:ext cx="2291909" cy="479555"/>
              </a:xfrm>
              <a:prstGeom prst="rect">
                <a:avLst/>
              </a:prstGeom>
              <a:blipFill>
                <a:blip r:embed="rId8"/>
                <a:stretch>
                  <a:fillRect t="-116667" r="-1862" b="-179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F5F19F8-8737-4E11-8755-E1093085A571}"/>
                  </a:ext>
                </a:extLst>
              </p:cNvPr>
              <p:cNvSpPr txBox="1"/>
              <p:nvPr/>
            </p:nvSpPr>
            <p:spPr>
              <a:xfrm>
                <a:off x="6948829" y="1476168"/>
                <a:ext cx="2173928" cy="5241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1100" i="1" smtClean="0">
                              <a:latin typeface="Cambria Math" panose="02040503050406030204" pitchFamily="18" charset="0"/>
                              <a:ea typeface="Cambria Math" panose="02040503050406030204" pitchFamily="18" charset="0"/>
                            </a:rPr>
                          </m:ctrlPr>
                        </m:sSubSupPr>
                        <m:e>
                          <m:r>
                            <a:rPr lang="en-GB" sz="1100" i="1">
                              <a:latin typeface="Cambria Math" panose="02040503050406030204" pitchFamily="18" charset="0"/>
                              <a:ea typeface="Cambria Math" panose="02040503050406030204" pitchFamily="18" charset="0"/>
                            </a:rPr>
                            <m:t>𝑓</m:t>
                          </m:r>
                        </m:e>
                        <m:sub>
                          <m:r>
                            <a:rPr lang="en-GB" sz="1100" i="1">
                              <a:latin typeface="Cambria Math" panose="02040503050406030204" pitchFamily="18" charset="0"/>
                              <a:ea typeface="Cambria Math" panose="02040503050406030204" pitchFamily="18" charset="0"/>
                            </a:rPr>
                            <m:t>𝑙</m:t>
                          </m:r>
                        </m:sub>
                        <m:sup>
                          <m:r>
                            <a:rPr lang="en-GB" sz="1100" i="1">
                              <a:latin typeface="Cambria Math" panose="02040503050406030204" pitchFamily="18" charset="0"/>
                              <a:ea typeface="Cambria Math" panose="02040503050406030204" pitchFamily="18" charset="0"/>
                            </a:rPr>
                            <m:t>𝑚</m:t>
                          </m:r>
                        </m:sup>
                      </m:sSubSup>
                      <m:r>
                        <a:rPr lang="en-GB" sz="1100" i="1">
                          <a:latin typeface="Cambria Math" panose="02040503050406030204" pitchFamily="18" charset="0"/>
                          <a:ea typeface="Cambria Math" panose="02040503050406030204" pitchFamily="18" charset="0"/>
                        </a:rPr>
                        <m:t> </m:t>
                      </m:r>
                      <m:r>
                        <a:rPr lang="en-GB" sz="1100" b="0" i="1" smtClean="0">
                          <a:latin typeface="Cambria Math" panose="02040503050406030204" pitchFamily="18" charset="0"/>
                          <a:ea typeface="Cambria Math" panose="02040503050406030204" pitchFamily="18" charset="0"/>
                        </a:rPr>
                        <m:t>=</m:t>
                      </m:r>
                      <m:nary>
                        <m:naryPr>
                          <m:limLoc m:val="undOvr"/>
                          <m:ctrlPr>
                            <a:rPr lang="en-GB" sz="1100" b="0" i="1" smtClean="0">
                              <a:latin typeface="Cambria Math" panose="02040503050406030204" pitchFamily="18" charset="0"/>
                              <a:ea typeface="Cambria Math" panose="02040503050406030204" pitchFamily="18" charset="0"/>
                            </a:rPr>
                          </m:ctrlPr>
                        </m:naryPr>
                        <m:sub>
                          <m:r>
                            <m:rPr>
                              <m:brk m:alnAt="24"/>
                            </m:rPr>
                            <a:rPr lang="el-GR" sz="1100" b="0" i="1" smtClean="0">
                              <a:latin typeface="Cambria Math" panose="02040503050406030204" pitchFamily="18" charset="0"/>
                              <a:ea typeface="Cambria Math" panose="02040503050406030204" pitchFamily="18" charset="0"/>
                            </a:rPr>
                            <m:t>𝛺</m:t>
                          </m:r>
                        </m:sub>
                        <m:sup/>
                        <m:e>
                          <m:r>
                            <a:rPr lang="en-GB" sz="1100" i="1">
                              <a:latin typeface="Cambria Math" panose="02040503050406030204" pitchFamily="18" charset="0"/>
                            </a:rPr>
                            <m:t>𝑓</m:t>
                          </m:r>
                          <m:d>
                            <m:dPr>
                              <m:ctrlPr>
                                <a:rPr lang="en-GB" sz="1100" i="1">
                                  <a:latin typeface="Cambria Math" panose="02040503050406030204" pitchFamily="18" charset="0"/>
                                </a:rPr>
                              </m:ctrlPr>
                            </m:dPr>
                            <m:e>
                              <m:r>
                                <a:rPr lang="en-GB" sz="1100" i="1">
                                  <a:latin typeface="Cambria Math" panose="02040503050406030204" pitchFamily="18" charset="0"/>
                                  <a:ea typeface="Cambria Math" panose="02040503050406030204" pitchFamily="18" charset="0"/>
                                </a:rPr>
                                <m:t>𝜃</m:t>
                              </m:r>
                              <m:r>
                                <a:rPr lang="en-GB" sz="1100" i="1">
                                  <a:latin typeface="Cambria Math" panose="02040503050406030204" pitchFamily="18" charset="0"/>
                                  <a:ea typeface="Cambria Math" panose="02040503050406030204" pitchFamily="18" charset="0"/>
                                </a:rPr>
                                <m:t>,</m:t>
                              </m:r>
                              <m:r>
                                <a:rPr lang="en-GB" sz="1100" i="1">
                                  <a:latin typeface="Cambria Math" panose="02040503050406030204" pitchFamily="18" charset="0"/>
                                  <a:ea typeface="Cambria Math" panose="02040503050406030204" pitchFamily="18" charset="0"/>
                                </a:rPr>
                                <m:t>𝜑</m:t>
                              </m:r>
                            </m:e>
                          </m:d>
                        </m:e>
                      </m:nary>
                      <m:sSup>
                        <m:sSupPr>
                          <m:ctrlPr>
                            <a:rPr lang="en-GB" sz="1100" b="0" i="1" smtClean="0">
                              <a:latin typeface="Cambria Math" panose="02040503050406030204" pitchFamily="18" charset="0"/>
                              <a:ea typeface="Cambria Math" panose="02040503050406030204" pitchFamily="18" charset="0"/>
                            </a:rPr>
                          </m:ctrlPr>
                        </m:sSupPr>
                        <m:e>
                          <m:sSubSup>
                            <m:sSubSupPr>
                              <m:ctrlPr>
                                <a:rPr lang="en-GB" sz="1100" i="1">
                                  <a:latin typeface="Cambria Math" panose="02040503050406030204" pitchFamily="18" charset="0"/>
                                  <a:ea typeface="Cambria Math" panose="02040503050406030204" pitchFamily="18" charset="0"/>
                                </a:rPr>
                              </m:ctrlPr>
                            </m:sSubSupPr>
                            <m:e>
                              <m:r>
                                <a:rPr lang="en-GB" sz="1100" i="1">
                                  <a:latin typeface="Cambria Math" panose="02040503050406030204" pitchFamily="18" charset="0"/>
                                  <a:ea typeface="Cambria Math" panose="02040503050406030204" pitchFamily="18" charset="0"/>
                                </a:rPr>
                                <m:t>𝑌</m:t>
                              </m:r>
                            </m:e>
                            <m:sub>
                              <m:r>
                                <a:rPr lang="en-GB" sz="1100" i="1">
                                  <a:latin typeface="Cambria Math" panose="02040503050406030204" pitchFamily="18" charset="0"/>
                                  <a:ea typeface="Cambria Math" panose="02040503050406030204" pitchFamily="18" charset="0"/>
                                </a:rPr>
                                <m:t>𝑙</m:t>
                              </m:r>
                            </m:sub>
                            <m:sup>
                              <m:r>
                                <a:rPr lang="en-GB" sz="1100" i="1">
                                  <a:latin typeface="Cambria Math" panose="02040503050406030204" pitchFamily="18" charset="0"/>
                                  <a:ea typeface="Cambria Math" panose="02040503050406030204" pitchFamily="18" charset="0"/>
                                </a:rPr>
                                <m:t>𝑚</m:t>
                              </m:r>
                            </m:sup>
                          </m:sSubSup>
                        </m:e>
                        <m:sup>
                          <m:r>
                            <a:rPr lang="en-GB" sz="1100" b="0" i="1" smtClean="0">
                              <a:latin typeface="Cambria Math" panose="02040503050406030204" pitchFamily="18" charset="0"/>
                              <a:ea typeface="Cambria Math" panose="02040503050406030204" pitchFamily="18" charset="0"/>
                            </a:rPr>
                            <m:t>∗</m:t>
                          </m:r>
                        </m:sup>
                      </m:sSup>
                      <m:d>
                        <m:dPr>
                          <m:ctrlPr>
                            <a:rPr lang="en-GB" sz="1100" i="1">
                              <a:latin typeface="Cambria Math" panose="02040503050406030204" pitchFamily="18" charset="0"/>
                            </a:rPr>
                          </m:ctrlPr>
                        </m:dPr>
                        <m:e>
                          <m:r>
                            <a:rPr lang="en-GB" sz="1100" i="1">
                              <a:latin typeface="Cambria Math" panose="02040503050406030204" pitchFamily="18" charset="0"/>
                              <a:ea typeface="Cambria Math" panose="02040503050406030204" pitchFamily="18" charset="0"/>
                            </a:rPr>
                            <m:t>𝜃</m:t>
                          </m:r>
                          <m:r>
                            <a:rPr lang="en-GB" sz="1100" i="1">
                              <a:latin typeface="Cambria Math" panose="02040503050406030204" pitchFamily="18" charset="0"/>
                              <a:ea typeface="Cambria Math" panose="02040503050406030204" pitchFamily="18" charset="0"/>
                            </a:rPr>
                            <m:t>,</m:t>
                          </m:r>
                          <m:r>
                            <a:rPr lang="en-GB" sz="1100" i="1">
                              <a:latin typeface="Cambria Math" panose="02040503050406030204" pitchFamily="18" charset="0"/>
                              <a:ea typeface="Cambria Math" panose="02040503050406030204" pitchFamily="18" charset="0"/>
                            </a:rPr>
                            <m:t>𝜑</m:t>
                          </m:r>
                        </m:e>
                      </m:d>
                      <m:r>
                        <a:rPr lang="en-GB" sz="1100" b="0" i="1" smtClean="0">
                          <a:latin typeface="Cambria Math" panose="02040503050406030204" pitchFamily="18" charset="0"/>
                          <a:ea typeface="Cambria Math" panose="02040503050406030204" pitchFamily="18" charset="0"/>
                        </a:rPr>
                        <m:t> </m:t>
                      </m:r>
                      <m:r>
                        <m:rPr>
                          <m:sty m:val="p"/>
                        </m:rPr>
                        <a:rPr lang="en-GB" sz="1100" b="0" i="0" smtClean="0">
                          <a:latin typeface="Cambria Math" panose="02040503050406030204" pitchFamily="18" charset="0"/>
                          <a:ea typeface="Cambria Math" panose="02040503050406030204" pitchFamily="18" charset="0"/>
                        </a:rPr>
                        <m:t>d</m:t>
                      </m:r>
                      <m:r>
                        <a:rPr lang="el-GR" sz="1100" b="0" i="1" smtClean="0">
                          <a:latin typeface="Cambria Math" panose="02040503050406030204" pitchFamily="18" charset="0"/>
                          <a:ea typeface="Cambria Math" panose="02040503050406030204" pitchFamily="18" charset="0"/>
                        </a:rPr>
                        <m:t>𝛺</m:t>
                      </m:r>
                    </m:oMath>
                  </m:oMathPara>
                </a14:m>
                <a:br>
                  <a:rPr lang="en-GB" sz="1100" dirty="0"/>
                </a:br>
                <a:endParaRPr lang="en-GB" sz="1100" dirty="0"/>
              </a:p>
            </p:txBody>
          </p:sp>
        </mc:Choice>
        <mc:Fallback xmlns="">
          <p:sp>
            <p:nvSpPr>
              <p:cNvPr id="15" name="TextBox 14">
                <a:extLst>
                  <a:ext uri="{FF2B5EF4-FFF2-40B4-BE49-F238E27FC236}">
                    <a16:creationId xmlns:a16="http://schemas.microsoft.com/office/drawing/2014/main" id="{BF5F19F8-8737-4E11-8755-E1093085A571}"/>
                  </a:ext>
                </a:extLst>
              </p:cNvPr>
              <p:cNvSpPr txBox="1">
                <a:spLocks noRot="1" noChangeAspect="1" noMove="1" noResize="1" noEditPoints="1" noAdjustHandles="1" noChangeArrowheads="1" noChangeShapeType="1" noTextEdit="1"/>
              </p:cNvSpPr>
              <p:nvPr/>
            </p:nvSpPr>
            <p:spPr>
              <a:xfrm>
                <a:off x="6948829" y="1476168"/>
                <a:ext cx="2173928" cy="524118"/>
              </a:xfrm>
              <a:prstGeom prst="rect">
                <a:avLst/>
              </a:prstGeom>
              <a:blipFill>
                <a:blip r:embed="rId9"/>
                <a:stretch>
                  <a:fillRect/>
                </a:stretch>
              </a:blipFill>
            </p:spPr>
            <p:txBody>
              <a:bodyPr/>
              <a:lstStyle/>
              <a:p>
                <a:r>
                  <a:rPr lang="en-GB">
                    <a:noFill/>
                  </a:rPr>
                  <a:t> </a:t>
                </a:r>
              </a:p>
            </p:txBody>
          </p:sp>
        </mc:Fallback>
      </mc:AlternateContent>
      <p:pic>
        <p:nvPicPr>
          <p:cNvPr id="1026" name="Picture 2">
            <a:extLst>
              <a:ext uri="{FF2B5EF4-FFF2-40B4-BE49-F238E27FC236}">
                <a16:creationId xmlns:a16="http://schemas.microsoft.com/office/drawing/2014/main" id="{FF3729B5-4E2D-43F9-A47D-FB3450C623F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67241" y="2168654"/>
            <a:ext cx="2763175" cy="1726984"/>
          </a:xfrm>
          <a:prstGeom prst="rect">
            <a:avLst/>
          </a:prstGeom>
          <a:noFill/>
          <a:extLst>
            <a:ext uri="{909E8E84-426E-40DD-AFC4-6F175D3DCCD1}">
              <a14:hiddenFill xmlns:a14="http://schemas.microsoft.com/office/drawing/2010/main">
                <a:solidFill>
                  <a:srgbClr val="FFFFFF"/>
                </a:solidFill>
              </a14:hiddenFill>
            </a:ext>
          </a:extLst>
        </p:spPr>
      </p:pic>
      <p:sp>
        <p:nvSpPr>
          <p:cNvPr id="16" name="Arrow: Right 15">
            <a:extLst>
              <a:ext uri="{FF2B5EF4-FFF2-40B4-BE49-F238E27FC236}">
                <a16:creationId xmlns:a16="http://schemas.microsoft.com/office/drawing/2014/main" id="{DC11967F-E5F0-4621-A3A1-277D3B309287}"/>
              </a:ext>
            </a:extLst>
          </p:cNvPr>
          <p:cNvSpPr/>
          <p:nvPr/>
        </p:nvSpPr>
        <p:spPr>
          <a:xfrm>
            <a:off x="6281770" y="3964422"/>
            <a:ext cx="1334116" cy="1670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968DCF6D-7547-4769-908C-3BA91BC595D6}"/>
              </a:ext>
            </a:extLst>
          </p:cNvPr>
          <p:cNvSpPr/>
          <p:nvPr/>
        </p:nvSpPr>
        <p:spPr>
          <a:xfrm rot="5400000">
            <a:off x="4958903" y="2948629"/>
            <a:ext cx="900000" cy="1670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0B09CA65-6848-4F65-AC4A-094D8251AB20}"/>
              </a:ext>
            </a:extLst>
          </p:cNvPr>
          <p:cNvSpPr txBox="1"/>
          <p:nvPr/>
        </p:nvSpPr>
        <p:spPr>
          <a:xfrm>
            <a:off x="5132760" y="2799360"/>
            <a:ext cx="235962" cy="369332"/>
          </a:xfrm>
          <a:prstGeom prst="rect">
            <a:avLst/>
          </a:prstGeom>
          <a:noFill/>
        </p:spPr>
        <p:txBody>
          <a:bodyPr wrap="none" rtlCol="0">
            <a:spAutoFit/>
          </a:bodyPr>
          <a:lstStyle/>
          <a:p>
            <a:r>
              <a:rPr lang="en-GB" i="1" dirty="0"/>
              <a:t>l</a:t>
            </a:r>
          </a:p>
        </p:txBody>
      </p:sp>
      <p:sp>
        <p:nvSpPr>
          <p:cNvPr id="20" name="TextBox 19">
            <a:extLst>
              <a:ext uri="{FF2B5EF4-FFF2-40B4-BE49-F238E27FC236}">
                <a16:creationId xmlns:a16="http://schemas.microsoft.com/office/drawing/2014/main" id="{09528F0A-9CDF-4A31-995B-792D43FB91B8}"/>
              </a:ext>
            </a:extLst>
          </p:cNvPr>
          <p:cNvSpPr txBox="1"/>
          <p:nvPr/>
        </p:nvSpPr>
        <p:spPr>
          <a:xfrm>
            <a:off x="6766542" y="4058453"/>
            <a:ext cx="377026" cy="369332"/>
          </a:xfrm>
          <a:prstGeom prst="rect">
            <a:avLst/>
          </a:prstGeom>
          <a:noFill/>
        </p:spPr>
        <p:txBody>
          <a:bodyPr wrap="none" rtlCol="0">
            <a:spAutoFit/>
          </a:bodyPr>
          <a:lstStyle/>
          <a:p>
            <a:r>
              <a:rPr lang="en-GB" i="1" dirty="0"/>
              <a:t>m</a:t>
            </a:r>
          </a:p>
        </p:txBody>
      </p:sp>
      <p:sp>
        <p:nvSpPr>
          <p:cNvPr id="19" name="TextBox 18">
            <a:extLst>
              <a:ext uri="{FF2B5EF4-FFF2-40B4-BE49-F238E27FC236}">
                <a16:creationId xmlns:a16="http://schemas.microsoft.com/office/drawing/2014/main" id="{FB27A78B-9D96-4E2D-8F94-75C3718E471F}"/>
              </a:ext>
            </a:extLst>
          </p:cNvPr>
          <p:cNvSpPr txBox="1"/>
          <p:nvPr/>
        </p:nvSpPr>
        <p:spPr>
          <a:xfrm>
            <a:off x="5771006" y="4338084"/>
            <a:ext cx="2412794" cy="430887"/>
          </a:xfrm>
          <a:prstGeom prst="rect">
            <a:avLst/>
          </a:prstGeom>
          <a:noFill/>
        </p:spPr>
        <p:txBody>
          <a:bodyPr wrap="square" rtlCol="0">
            <a:spAutoFit/>
          </a:bodyPr>
          <a:lstStyle/>
          <a:p>
            <a:r>
              <a:rPr lang="en-GB" sz="1100" dirty="0"/>
              <a:t>https://commons.wikimedia.org/wiki/File:Spherical_Harmonics.png</a:t>
            </a:r>
          </a:p>
        </p:txBody>
      </p:sp>
      <p:sp>
        <p:nvSpPr>
          <p:cNvPr id="21" name="Rectangle 20">
            <a:extLst>
              <a:ext uri="{FF2B5EF4-FFF2-40B4-BE49-F238E27FC236}">
                <a16:creationId xmlns:a16="http://schemas.microsoft.com/office/drawing/2014/main" id="{1849750C-373E-4105-9A86-8D0F0F172C38}"/>
              </a:ext>
            </a:extLst>
          </p:cNvPr>
          <p:cNvSpPr/>
          <p:nvPr/>
        </p:nvSpPr>
        <p:spPr>
          <a:xfrm>
            <a:off x="-56245" y="561655"/>
            <a:ext cx="9256490" cy="707886"/>
          </a:xfrm>
          <a:prstGeom prst="rect">
            <a:avLst/>
          </a:prstGeom>
          <a:solidFill>
            <a:srgbClr val="FFFFFF"/>
          </a:solidFill>
        </p:spPr>
        <p:txBody>
          <a:bodyPr wrap="square" lIns="91440" tIns="45720" rIns="91440" bIns="45720">
            <a:spAutoFit/>
          </a:bodyPr>
          <a:lstStyle/>
          <a:p>
            <a:pPr algn="ctr"/>
            <a:r>
              <a:rPr lang="en-US" sz="4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Hardwired to UM</a:t>
            </a:r>
          </a:p>
        </p:txBody>
      </p:sp>
    </p:spTree>
    <p:extLst>
      <p:ext uri="{BB962C8B-B14F-4D97-AF65-F5344CB8AC3E}">
        <p14:creationId xmlns:p14="http://schemas.microsoft.com/office/powerpoint/2010/main" val="2280827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nodeType="withEffect">
                                  <p:stCondLst>
                                    <p:cond delay="0"/>
                                  </p:stCondLst>
                                  <p:childTnLst>
                                    <p:set>
                                      <p:cBhvr>
                                        <p:cTn id="44" dur="1" fill="hold">
                                          <p:stCondLst>
                                            <p:cond delay="0"/>
                                          </p:stCondLst>
                                        </p:cTn>
                                        <p:tgtEl>
                                          <p:spTgt spid="1026"/>
                                        </p:tgtEl>
                                        <p:attrNameLst>
                                          <p:attrName>style.visibility</p:attrName>
                                        </p:attrNameLst>
                                      </p:cBhvr>
                                      <p:to>
                                        <p:strVal val="visible"/>
                                      </p:to>
                                    </p:set>
                                    <p:animEffect transition="in" filter="fade">
                                      <p:cBhvr>
                                        <p:cTn id="45" dur="500"/>
                                        <p:tgtEl>
                                          <p:spTgt spid="10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8" grpId="0" animBg="1"/>
      <p:bldP spid="17" grpId="0"/>
      <p:bldP spid="20" grpId="0"/>
      <p:bldP spid="19" grpId="0"/>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A4198-1D38-4E57-9331-AF335CA7C902}"/>
              </a:ext>
            </a:extLst>
          </p:cNvPr>
          <p:cNvSpPr>
            <a:spLocks noGrp="1"/>
          </p:cNvSpPr>
          <p:nvPr>
            <p:ph type="title"/>
          </p:nvPr>
        </p:nvSpPr>
        <p:spPr/>
        <p:txBody>
          <a:bodyPr/>
          <a:lstStyle/>
          <a:p>
            <a:r>
              <a:rPr lang="en-GB" dirty="0"/>
              <a:t>Why Atlas?</a:t>
            </a:r>
          </a:p>
        </p:txBody>
      </p:sp>
      <p:sp>
        <p:nvSpPr>
          <p:cNvPr id="3" name="Content Placeholder 2">
            <a:extLst>
              <a:ext uri="{FF2B5EF4-FFF2-40B4-BE49-F238E27FC236}">
                <a16:creationId xmlns:a16="http://schemas.microsoft.com/office/drawing/2014/main" id="{91F2458C-4639-45B9-AF83-E8EF0C845363}"/>
              </a:ext>
            </a:extLst>
          </p:cNvPr>
          <p:cNvSpPr>
            <a:spLocks noGrp="1"/>
          </p:cNvSpPr>
          <p:nvPr>
            <p:ph sz="half" idx="4294967295"/>
          </p:nvPr>
        </p:nvSpPr>
        <p:spPr>
          <a:xfrm>
            <a:off x="0" y="1547813"/>
            <a:ext cx="4087813" cy="3060700"/>
          </a:xfrm>
        </p:spPr>
        <p:txBody>
          <a:bodyPr>
            <a:normAutofit lnSpcReduction="10000"/>
          </a:bodyPr>
          <a:lstStyle/>
          <a:p>
            <a:r>
              <a:rPr lang="en-GB" dirty="0"/>
              <a:t>Quoting Atlas GitHub page:</a:t>
            </a:r>
          </a:p>
          <a:p>
            <a:pPr lvl="1"/>
            <a:r>
              <a:rPr lang="en-GB" b="0" i="1" dirty="0">
                <a:solidFill>
                  <a:schemeClr val="bg2">
                    <a:lumMod val="65000"/>
                  </a:schemeClr>
                </a:solidFill>
                <a:effectLst/>
                <a:latin typeface="-apple-system"/>
              </a:rPr>
              <a:t>“Atlas is a ECMWF library for parallel data-structures supporting unstructured grids and function spaces, with the aim to investigate alternative more scalable dynamical core options for Earth System models, and to support modern interpolation and product generation software”.</a:t>
            </a:r>
          </a:p>
          <a:p>
            <a:r>
              <a:rPr lang="en-GB" dirty="0">
                <a:solidFill>
                  <a:srgbClr val="24292F"/>
                </a:solidFill>
                <a:latin typeface="-apple-system"/>
              </a:rPr>
              <a:t>Interface with Trans.</a:t>
            </a:r>
          </a:p>
          <a:p>
            <a:r>
              <a:rPr lang="en-GB" dirty="0">
                <a:solidFill>
                  <a:srgbClr val="24292F"/>
                </a:solidFill>
                <a:latin typeface="-apple-system"/>
              </a:rPr>
              <a:t>Turns a </a:t>
            </a:r>
            <a:r>
              <a:rPr lang="en-GB" b="1" dirty="0">
                <a:solidFill>
                  <a:srgbClr val="24292F"/>
                </a:solidFill>
                <a:latin typeface="-apple-system"/>
              </a:rPr>
              <a:t>B</a:t>
            </a:r>
            <a:r>
              <a:rPr lang="en-GB" dirty="0">
                <a:solidFill>
                  <a:srgbClr val="24292F"/>
                </a:solidFill>
                <a:latin typeface="-apple-system"/>
              </a:rPr>
              <a:t> problem into an interpolation problem.</a:t>
            </a:r>
            <a:endParaRPr lang="en-GB" dirty="0"/>
          </a:p>
        </p:txBody>
      </p:sp>
      <p:pic>
        <p:nvPicPr>
          <p:cNvPr id="7" name="Picture 2">
            <a:extLst>
              <a:ext uri="{FF2B5EF4-FFF2-40B4-BE49-F238E27FC236}">
                <a16:creationId xmlns:a16="http://schemas.microsoft.com/office/drawing/2014/main" id="{8E9CD78D-B935-4F85-874C-E8842C9B5D2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29109" y="1548000"/>
            <a:ext cx="4454434" cy="222721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9C7788C-2818-47A5-93ED-D0CB8A035BCD}"/>
              </a:ext>
            </a:extLst>
          </p:cNvPr>
          <p:cNvSpPr txBox="1"/>
          <p:nvPr/>
        </p:nvSpPr>
        <p:spPr>
          <a:xfrm>
            <a:off x="5349241" y="1091074"/>
            <a:ext cx="787395" cy="369332"/>
          </a:xfrm>
          <a:prstGeom prst="rect">
            <a:avLst/>
          </a:prstGeom>
          <a:noFill/>
        </p:spPr>
        <p:txBody>
          <a:bodyPr wrap="none" rtlCol="0">
            <a:spAutoFit/>
          </a:bodyPr>
          <a:lstStyle/>
          <a:p>
            <a:r>
              <a:rPr lang="en-GB" dirty="0"/>
              <a:t>LFRic</a:t>
            </a:r>
          </a:p>
        </p:txBody>
      </p:sp>
      <p:sp>
        <p:nvSpPr>
          <p:cNvPr id="9" name="TextBox 8">
            <a:extLst>
              <a:ext uri="{FF2B5EF4-FFF2-40B4-BE49-F238E27FC236}">
                <a16:creationId xmlns:a16="http://schemas.microsoft.com/office/drawing/2014/main" id="{84034165-1AA4-4A27-A25D-D2AB45FAD252}"/>
              </a:ext>
            </a:extLst>
          </p:cNvPr>
          <p:cNvSpPr txBox="1"/>
          <p:nvPr/>
        </p:nvSpPr>
        <p:spPr>
          <a:xfrm>
            <a:off x="7683139" y="1091074"/>
            <a:ext cx="543739" cy="369332"/>
          </a:xfrm>
          <a:prstGeom prst="rect">
            <a:avLst/>
          </a:prstGeom>
          <a:noFill/>
        </p:spPr>
        <p:txBody>
          <a:bodyPr wrap="none" rtlCol="0">
            <a:spAutoFit/>
          </a:bodyPr>
          <a:lstStyle/>
          <a:p>
            <a:r>
              <a:rPr lang="en-GB" dirty="0"/>
              <a:t>UM</a:t>
            </a:r>
          </a:p>
        </p:txBody>
      </p:sp>
      <p:sp>
        <p:nvSpPr>
          <p:cNvPr id="8" name="TextBox 7">
            <a:extLst>
              <a:ext uri="{FF2B5EF4-FFF2-40B4-BE49-F238E27FC236}">
                <a16:creationId xmlns:a16="http://schemas.microsoft.com/office/drawing/2014/main" id="{91182665-803F-4E09-A208-212F6431387D}"/>
              </a:ext>
            </a:extLst>
          </p:cNvPr>
          <p:cNvSpPr txBox="1"/>
          <p:nvPr/>
        </p:nvSpPr>
        <p:spPr>
          <a:xfrm>
            <a:off x="4804014" y="3924367"/>
            <a:ext cx="3937209" cy="246221"/>
          </a:xfrm>
          <a:prstGeom prst="rect">
            <a:avLst/>
          </a:prstGeom>
          <a:noFill/>
        </p:spPr>
        <p:txBody>
          <a:bodyPr wrap="square">
            <a:spAutoFit/>
          </a:bodyPr>
          <a:lstStyle/>
          <a:p>
            <a:r>
              <a:rPr lang="en-GB" sz="1000" dirty="0"/>
              <a:t>https://www.metoffice.gov.uk/research/news/2019/gungho-and-lfric</a:t>
            </a:r>
          </a:p>
        </p:txBody>
      </p:sp>
    </p:spTree>
    <p:extLst>
      <p:ext uri="{BB962C8B-B14F-4D97-AF65-F5344CB8AC3E}">
        <p14:creationId xmlns:p14="http://schemas.microsoft.com/office/powerpoint/2010/main" val="2047489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05CDC-B9EF-4656-9C12-082CE6BFD145}"/>
              </a:ext>
            </a:extLst>
          </p:cNvPr>
          <p:cNvSpPr>
            <a:spLocks noGrp="1"/>
          </p:cNvSpPr>
          <p:nvPr>
            <p:ph type="title"/>
          </p:nvPr>
        </p:nvSpPr>
        <p:spPr/>
        <p:txBody>
          <a:bodyPr/>
          <a:lstStyle/>
          <a:p>
            <a:r>
              <a:rPr lang="en-GB" dirty="0"/>
              <a:t>Ingredients of interpolation</a:t>
            </a:r>
          </a:p>
        </p:txBody>
      </p:sp>
      <p:sp>
        <p:nvSpPr>
          <p:cNvPr id="3" name="Content Placeholder 2">
            <a:extLst>
              <a:ext uri="{FF2B5EF4-FFF2-40B4-BE49-F238E27FC236}">
                <a16:creationId xmlns:a16="http://schemas.microsoft.com/office/drawing/2014/main" id="{4D592FDE-BB07-4DE0-BDD8-D1C2F9BA0569}"/>
              </a:ext>
            </a:extLst>
          </p:cNvPr>
          <p:cNvSpPr>
            <a:spLocks noGrp="1"/>
          </p:cNvSpPr>
          <p:nvPr>
            <p:ph sz="half" idx="4294967295"/>
          </p:nvPr>
        </p:nvSpPr>
        <p:spPr>
          <a:xfrm>
            <a:off x="0" y="1547813"/>
            <a:ext cx="4087813" cy="3060700"/>
          </a:xfrm>
        </p:spPr>
        <p:txBody>
          <a:bodyPr/>
          <a:lstStyle/>
          <a:p>
            <a:r>
              <a:rPr lang="en-GB" dirty="0"/>
              <a:t>Unstructured</a:t>
            </a:r>
          </a:p>
          <a:p>
            <a:pPr lvl="1"/>
            <a:r>
              <a:rPr lang="en-GB" dirty="0"/>
              <a:t>General. Performance considerations.</a:t>
            </a:r>
          </a:p>
        </p:txBody>
      </p:sp>
      <p:sp>
        <p:nvSpPr>
          <p:cNvPr id="4" name="Content Placeholder 3">
            <a:extLst>
              <a:ext uri="{FF2B5EF4-FFF2-40B4-BE49-F238E27FC236}">
                <a16:creationId xmlns:a16="http://schemas.microsoft.com/office/drawing/2014/main" id="{956D9623-7B94-4EB0-A10D-D98E4E584F9F}"/>
              </a:ext>
            </a:extLst>
          </p:cNvPr>
          <p:cNvSpPr>
            <a:spLocks noGrp="1"/>
          </p:cNvSpPr>
          <p:nvPr>
            <p:ph sz="half" idx="4294967295"/>
          </p:nvPr>
        </p:nvSpPr>
        <p:spPr>
          <a:xfrm>
            <a:off x="5054600" y="1547813"/>
            <a:ext cx="4089400" cy="3060700"/>
          </a:xfrm>
        </p:spPr>
        <p:txBody>
          <a:bodyPr/>
          <a:lstStyle/>
          <a:p>
            <a:r>
              <a:rPr lang="en-GB" dirty="0"/>
              <a:t>Structured</a:t>
            </a:r>
          </a:p>
          <a:p>
            <a:pPr lvl="1"/>
            <a:r>
              <a:rPr lang="en-GB" dirty="0"/>
              <a:t>Needs implementation of Atlas data structures:</a:t>
            </a:r>
          </a:p>
          <a:p>
            <a:pPr lvl="2"/>
            <a:r>
              <a:rPr lang="en-GB" dirty="0"/>
              <a:t>Grid (+projection)</a:t>
            </a:r>
          </a:p>
          <a:p>
            <a:pPr lvl="2"/>
            <a:r>
              <a:rPr lang="en-GB" dirty="0"/>
              <a:t>Mesh (+partitioner)</a:t>
            </a:r>
          </a:p>
          <a:p>
            <a:pPr lvl="2"/>
            <a:r>
              <a:rPr lang="en-GB" dirty="0"/>
              <a:t>Functionspace</a:t>
            </a:r>
          </a:p>
          <a:p>
            <a:pPr lvl="1"/>
            <a:r>
              <a:rPr lang="en-GB" dirty="0"/>
              <a:t>Generic interpolation methods work (Plan B).</a:t>
            </a:r>
          </a:p>
          <a:p>
            <a:pPr lvl="1"/>
            <a:r>
              <a:rPr lang="en-GB" dirty="0"/>
              <a:t>Can implement more efficient/accurate methods (Plan A).</a:t>
            </a:r>
          </a:p>
          <a:p>
            <a:pPr lvl="1"/>
            <a:endParaRPr lang="en-GB" dirty="0"/>
          </a:p>
        </p:txBody>
      </p:sp>
      <p:pic>
        <p:nvPicPr>
          <p:cNvPr id="5" name="spherical">
            <a:hlinkClick r:id="" action="ppaction://media"/>
            <a:extLst>
              <a:ext uri="{FF2B5EF4-FFF2-40B4-BE49-F238E27FC236}">
                <a16:creationId xmlns:a16="http://schemas.microsoft.com/office/drawing/2014/main" id="{523E05FA-5338-4033-ABF8-A6413A491A8C}"/>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48253" y="2350990"/>
            <a:ext cx="3009347" cy="2257010"/>
          </a:xfrm>
          <a:prstGeom prst="rect">
            <a:avLst/>
          </a:prstGeom>
        </p:spPr>
      </p:pic>
    </p:spTree>
    <p:extLst>
      <p:ext uri="{BB962C8B-B14F-4D97-AF65-F5344CB8AC3E}">
        <p14:creationId xmlns:p14="http://schemas.microsoft.com/office/powerpoint/2010/main" val="3194346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 presetClass="mediacall" presetSubtype="0" fill="hold" nodeType="withEffect">
                                  <p:stCondLst>
                                    <p:cond delay="0"/>
                                  </p:stCondLst>
                                  <p:childTnLst>
                                    <p:cmd type="call" cmd="playFrom(0.0)">
                                      <p:cBhvr>
                                        <p:cTn id="15" dur="12000" fill="hold"/>
                                        <p:tgtEl>
                                          <p:spTgt spid="5"/>
                                        </p:tgtEl>
                                      </p:cBhvr>
                                    </p:cmd>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500"/>
                                        <p:tgtEl>
                                          <p:spTgt spid="4">
                                            <p:txEl>
                                              <p:pRg st="1" end="1"/>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500"/>
                                        <p:tgtEl>
                                          <p:spTgt spid="4">
                                            <p:txEl>
                                              <p:pRg st="2" end="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500"/>
                                        <p:tgtEl>
                                          <p:spTgt spid="4">
                                            <p:txEl>
                                              <p:pRg st="3" end="3"/>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Effect transition="in" filter="fade">
                                      <p:cBhvr>
                                        <p:cTn id="35" dur="500"/>
                                        <p:tgtEl>
                                          <p:spTgt spid="4">
                                            <p:txEl>
                                              <p:pRg st="5" end="5"/>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fade">
                                      <p:cBhvr>
                                        <p:cTn id="38" dur="500"/>
                                        <p:tgtEl>
                                          <p:spTgt spid="4">
                                            <p:txEl>
                                              <p:pRg st="6" end="6"/>
                                            </p:txEl>
                                          </p:spTgt>
                                        </p:tgtEl>
                                      </p:cBhvr>
                                    </p:animEffect>
                                  </p:childTnLst>
                                </p:cTn>
                              </p:par>
                              <p:par>
                                <p:cTn id="39" presetID="2" presetClass="mediacall" presetSubtype="0" fill="hold" nodeType="withEffect">
                                  <p:stCondLst>
                                    <p:cond delay="0"/>
                                  </p:stCondLst>
                                  <p:childTnLst>
                                    <p:cmd type="call" cmd="togglePause">
                                      <p:cBhvr>
                                        <p:cTn id="40"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41" repeatCount="indefinite" fill="hold" display="0">
                  <p:stCondLst>
                    <p:cond delay="indefinite"/>
                  </p:stCondLst>
                </p:cTn>
                <p:tgtEl>
                  <p:spTgt spid="5"/>
                </p:tgtEl>
              </p:cMediaNode>
            </p:video>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53F711-E485-4A9A-9C8F-1DD6B853CB6F}"/>
              </a:ext>
            </a:extLst>
          </p:cNvPr>
          <p:cNvSpPr>
            <a:spLocks noGrp="1"/>
          </p:cNvSpPr>
          <p:nvPr>
            <p:ph type="title"/>
          </p:nvPr>
        </p:nvSpPr>
        <p:spPr/>
        <p:txBody>
          <a:bodyPr/>
          <a:lstStyle/>
          <a:p>
            <a:r>
              <a:rPr lang="en-GB" dirty="0"/>
              <a:t>Cubed sphere grid.</a:t>
            </a:r>
          </a:p>
        </p:txBody>
      </p:sp>
      <p:pic>
        <p:nvPicPr>
          <p:cNvPr id="7" name="Picture 6" descr="Chart&#10;&#10;Description automatically generated">
            <a:extLst>
              <a:ext uri="{FF2B5EF4-FFF2-40B4-BE49-F238E27FC236}">
                <a16:creationId xmlns:a16="http://schemas.microsoft.com/office/drawing/2014/main" id="{48017B7E-25AD-4F9B-B401-513BAEF5FB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52378"/>
            <a:ext cx="9144000" cy="3353143"/>
          </a:xfrm>
          <a:prstGeom prst="rect">
            <a:avLst/>
          </a:prstGeom>
        </p:spPr>
      </p:pic>
      <p:sp>
        <p:nvSpPr>
          <p:cNvPr id="2" name="TextBox 1">
            <a:extLst>
              <a:ext uri="{FF2B5EF4-FFF2-40B4-BE49-F238E27FC236}">
                <a16:creationId xmlns:a16="http://schemas.microsoft.com/office/drawing/2014/main" id="{CB5AD062-FDC4-44B8-A985-F166D992E07B}"/>
              </a:ext>
            </a:extLst>
          </p:cNvPr>
          <p:cNvSpPr txBox="1"/>
          <p:nvPr/>
        </p:nvSpPr>
        <p:spPr>
          <a:xfrm>
            <a:off x="2368061" y="4412827"/>
            <a:ext cx="300082" cy="369332"/>
          </a:xfrm>
          <a:prstGeom prst="rect">
            <a:avLst/>
          </a:prstGeom>
          <a:noFill/>
        </p:spPr>
        <p:txBody>
          <a:bodyPr wrap="none" rtlCol="0">
            <a:spAutoFit/>
          </a:bodyPr>
          <a:lstStyle/>
          <a:p>
            <a:r>
              <a:rPr lang="en-GB" i="1" dirty="0"/>
              <a:t>x</a:t>
            </a:r>
          </a:p>
        </p:txBody>
      </p:sp>
      <p:sp>
        <p:nvSpPr>
          <p:cNvPr id="6" name="TextBox 5">
            <a:extLst>
              <a:ext uri="{FF2B5EF4-FFF2-40B4-BE49-F238E27FC236}">
                <a16:creationId xmlns:a16="http://schemas.microsoft.com/office/drawing/2014/main" id="{2834D90D-09DC-4DD2-8CAE-E11BB3ACF85C}"/>
              </a:ext>
            </a:extLst>
          </p:cNvPr>
          <p:cNvSpPr txBox="1"/>
          <p:nvPr/>
        </p:nvSpPr>
        <p:spPr>
          <a:xfrm>
            <a:off x="6160480" y="4412827"/>
            <a:ext cx="777777" cy="369332"/>
          </a:xfrm>
          <a:prstGeom prst="rect">
            <a:avLst/>
          </a:prstGeom>
          <a:noFill/>
        </p:spPr>
        <p:txBody>
          <a:bodyPr wrap="none" rtlCol="0">
            <a:spAutoFit/>
          </a:bodyPr>
          <a:lstStyle/>
          <a:p>
            <a:r>
              <a:rPr lang="en-GB" i="1" dirty="0" err="1"/>
              <a:t>lon</a:t>
            </a:r>
            <a:r>
              <a:rPr lang="en-GB" i="1" dirty="0"/>
              <a:t> </a:t>
            </a:r>
            <a:r>
              <a:rPr lang="en-GB" dirty="0"/>
              <a:t>[°]</a:t>
            </a:r>
            <a:endParaRPr lang="en-GB" i="1" dirty="0"/>
          </a:p>
        </p:txBody>
      </p:sp>
      <p:sp>
        <p:nvSpPr>
          <p:cNvPr id="8" name="TextBox 7">
            <a:extLst>
              <a:ext uri="{FF2B5EF4-FFF2-40B4-BE49-F238E27FC236}">
                <a16:creationId xmlns:a16="http://schemas.microsoft.com/office/drawing/2014/main" id="{024652F3-ABED-4758-8133-BE8CAF9C4522}"/>
              </a:ext>
            </a:extLst>
          </p:cNvPr>
          <p:cNvSpPr txBox="1"/>
          <p:nvPr/>
        </p:nvSpPr>
        <p:spPr>
          <a:xfrm rot="16200000">
            <a:off x="286625" y="2694242"/>
            <a:ext cx="300082" cy="369332"/>
          </a:xfrm>
          <a:prstGeom prst="rect">
            <a:avLst/>
          </a:prstGeom>
          <a:noFill/>
        </p:spPr>
        <p:txBody>
          <a:bodyPr wrap="none" rtlCol="0">
            <a:spAutoFit/>
          </a:bodyPr>
          <a:lstStyle/>
          <a:p>
            <a:r>
              <a:rPr lang="en-GB" i="1" dirty="0"/>
              <a:t>y</a:t>
            </a:r>
          </a:p>
        </p:txBody>
      </p:sp>
      <p:sp>
        <p:nvSpPr>
          <p:cNvPr id="9" name="TextBox 8">
            <a:extLst>
              <a:ext uri="{FF2B5EF4-FFF2-40B4-BE49-F238E27FC236}">
                <a16:creationId xmlns:a16="http://schemas.microsoft.com/office/drawing/2014/main" id="{FBFC9D13-E600-4C99-8675-63797703A699}"/>
              </a:ext>
            </a:extLst>
          </p:cNvPr>
          <p:cNvSpPr txBox="1"/>
          <p:nvPr/>
        </p:nvSpPr>
        <p:spPr>
          <a:xfrm rot="16200000">
            <a:off x="4113973" y="2863131"/>
            <a:ext cx="677793" cy="192044"/>
          </a:xfrm>
          <a:prstGeom prst="rect">
            <a:avLst/>
          </a:prstGeom>
          <a:solidFill>
            <a:schemeClr val="bg2"/>
          </a:solidFill>
          <a:ln>
            <a:noFill/>
          </a:ln>
        </p:spPr>
        <p:txBody>
          <a:bodyPr wrap="none" rtlCol="0" anchor="ctr" anchorCtr="0">
            <a:noAutofit/>
          </a:bodyPr>
          <a:lstStyle/>
          <a:p>
            <a:r>
              <a:rPr lang="en-GB" i="1" dirty="0" err="1"/>
              <a:t>lat</a:t>
            </a:r>
            <a:r>
              <a:rPr lang="en-GB" i="1" dirty="0"/>
              <a:t> </a:t>
            </a:r>
            <a:r>
              <a:rPr lang="en-GB" dirty="0"/>
              <a:t>[°]</a:t>
            </a:r>
          </a:p>
        </p:txBody>
      </p:sp>
    </p:spTree>
    <p:extLst>
      <p:ext uri="{BB962C8B-B14F-4D97-AF65-F5344CB8AC3E}">
        <p14:creationId xmlns:p14="http://schemas.microsoft.com/office/powerpoint/2010/main" val="1446733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B8C41-E638-4729-A096-3E4D0D07BA74}"/>
              </a:ext>
            </a:extLst>
          </p:cNvPr>
          <p:cNvSpPr>
            <a:spLocks noGrp="1"/>
          </p:cNvSpPr>
          <p:nvPr>
            <p:ph type="title"/>
          </p:nvPr>
        </p:nvSpPr>
        <p:spPr/>
        <p:txBody>
          <a:bodyPr/>
          <a:lstStyle/>
          <a:p>
            <a:r>
              <a:rPr lang="en-GB" dirty="0"/>
              <a:t>Cubed sphere mesh</a:t>
            </a:r>
          </a:p>
        </p:txBody>
      </p:sp>
      <p:pic>
        <p:nvPicPr>
          <p:cNvPr id="3" name="Picture 2" descr="A picture containing transport, aircraft, balloon&#10;&#10;Description automatically generated">
            <a:extLst>
              <a:ext uri="{FF2B5EF4-FFF2-40B4-BE49-F238E27FC236}">
                <a16:creationId xmlns:a16="http://schemas.microsoft.com/office/drawing/2014/main" id="{742AAE28-CE7A-4EA6-9450-9A3F4E4515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401" y="1237640"/>
            <a:ext cx="3731570" cy="3474074"/>
          </a:xfrm>
          <a:prstGeom prst="rect">
            <a:avLst/>
          </a:prstGeom>
        </p:spPr>
      </p:pic>
      <p:pic>
        <p:nvPicPr>
          <p:cNvPr id="4" name="Picture 3" descr="A picture containing aircraft, transport, balloon&#10;&#10;Description automatically generated">
            <a:extLst>
              <a:ext uri="{FF2B5EF4-FFF2-40B4-BE49-F238E27FC236}">
                <a16:creationId xmlns:a16="http://schemas.microsoft.com/office/drawing/2014/main" id="{5035DB39-C1FC-4EA4-B27C-4489DE7843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130" y="1097280"/>
            <a:ext cx="4025978" cy="3614434"/>
          </a:xfrm>
          <a:prstGeom prst="rect">
            <a:avLst/>
          </a:prstGeom>
        </p:spPr>
      </p:pic>
    </p:spTree>
    <p:extLst>
      <p:ext uri="{BB962C8B-B14F-4D97-AF65-F5344CB8AC3E}">
        <p14:creationId xmlns:p14="http://schemas.microsoft.com/office/powerpoint/2010/main" val="1427489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B8C41-E638-4729-A096-3E4D0D07BA74}"/>
              </a:ext>
            </a:extLst>
          </p:cNvPr>
          <p:cNvSpPr>
            <a:spLocks noGrp="1"/>
          </p:cNvSpPr>
          <p:nvPr>
            <p:ph type="title"/>
          </p:nvPr>
        </p:nvSpPr>
        <p:spPr/>
        <p:txBody>
          <a:bodyPr/>
          <a:lstStyle/>
          <a:p>
            <a:r>
              <a:rPr lang="en-GB" dirty="0"/>
              <a:t>Cubed sphere mesh</a:t>
            </a:r>
          </a:p>
        </p:txBody>
      </p:sp>
      <p:pic>
        <p:nvPicPr>
          <p:cNvPr id="4" name="Picture 3" descr="Chart&#10;&#10;Description automatically generated">
            <a:extLst>
              <a:ext uri="{FF2B5EF4-FFF2-40B4-BE49-F238E27FC236}">
                <a16:creationId xmlns:a16="http://schemas.microsoft.com/office/drawing/2014/main" id="{F31EB56B-BE51-484F-8523-AFF23DDF672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151" t="12313" r="23099"/>
          <a:stretch/>
        </p:blipFill>
        <p:spPr>
          <a:xfrm>
            <a:off x="696500" y="1275741"/>
            <a:ext cx="3698462" cy="3258856"/>
          </a:xfrm>
          <a:prstGeom prst="rect">
            <a:avLst/>
          </a:prstGeom>
        </p:spPr>
      </p:pic>
      <p:pic>
        <p:nvPicPr>
          <p:cNvPr id="6" name="Picture 5" descr="Chart, treemap chart&#10;&#10;Description automatically generated">
            <a:extLst>
              <a:ext uri="{FF2B5EF4-FFF2-40B4-BE49-F238E27FC236}">
                <a16:creationId xmlns:a16="http://schemas.microsoft.com/office/drawing/2014/main" id="{FBF76940-C78A-4A16-9E02-20550774133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012" t="12313" r="23238"/>
          <a:stretch/>
        </p:blipFill>
        <p:spPr>
          <a:xfrm>
            <a:off x="4811300" y="1275740"/>
            <a:ext cx="3698462" cy="3258856"/>
          </a:xfrm>
          <a:prstGeom prst="rect">
            <a:avLst/>
          </a:prstGeom>
        </p:spPr>
      </p:pic>
    </p:spTree>
    <p:extLst>
      <p:ext uri="{BB962C8B-B14F-4D97-AF65-F5344CB8AC3E}">
        <p14:creationId xmlns:p14="http://schemas.microsoft.com/office/powerpoint/2010/main" val="1861272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0B5AD-3099-4E06-A042-9EC55B33369E}"/>
              </a:ext>
            </a:extLst>
          </p:cNvPr>
          <p:cNvSpPr>
            <a:spLocks noGrp="1"/>
          </p:cNvSpPr>
          <p:nvPr>
            <p:ph type="title"/>
          </p:nvPr>
        </p:nvSpPr>
        <p:spPr/>
        <p:txBody>
          <a:bodyPr/>
          <a:lstStyle/>
          <a:p>
            <a:r>
              <a:rPr lang="en-GB" dirty="0"/>
              <a:t>Functionspace</a:t>
            </a:r>
          </a:p>
        </p:txBody>
      </p:sp>
      <p:sp>
        <p:nvSpPr>
          <p:cNvPr id="3" name="Parallelogram 2">
            <a:extLst>
              <a:ext uri="{FF2B5EF4-FFF2-40B4-BE49-F238E27FC236}">
                <a16:creationId xmlns:a16="http://schemas.microsoft.com/office/drawing/2014/main" id="{AE7F2027-F162-40E8-A7D9-95512EB99E45}"/>
              </a:ext>
            </a:extLst>
          </p:cNvPr>
          <p:cNvSpPr/>
          <p:nvPr/>
        </p:nvSpPr>
        <p:spPr>
          <a:xfrm rot="16200000">
            <a:off x="4783985" y="875187"/>
            <a:ext cx="1793650" cy="1440000"/>
          </a:xfrm>
          <a:prstGeom prst="parallelogram">
            <a:avLst/>
          </a:prstGeom>
        </p:spPr>
        <p:style>
          <a:lnRef idx="3">
            <a:schemeClr val="lt1"/>
          </a:lnRef>
          <a:fillRef idx="1">
            <a:schemeClr val="accent1"/>
          </a:fillRef>
          <a:effectRef idx="1">
            <a:schemeClr val="accent1"/>
          </a:effectRef>
          <a:fontRef idx="minor">
            <a:schemeClr val="lt1"/>
          </a:fontRef>
        </p:style>
        <p:txBody>
          <a:bodyPr vert="vert" rtlCol="0" anchor="b">
            <a:scene3d>
              <a:camera prst="orthographicFront"/>
              <a:lightRig rig="threePt" dir="t"/>
            </a:scene3d>
          </a:bodyPr>
          <a:lstStyle/>
          <a:p>
            <a:pPr algn="ctr"/>
            <a:r>
              <a:rPr lang="en-GB" i="1" dirty="0">
                <a:solidFill>
                  <a:schemeClr val="bg2"/>
                </a:solidFill>
              </a:rPr>
              <a:t>t</a:t>
            </a:r>
            <a:r>
              <a:rPr lang="en-GB" dirty="0">
                <a:solidFill>
                  <a:schemeClr val="bg2"/>
                </a:solidFill>
              </a:rPr>
              <a:t> = 1</a:t>
            </a:r>
          </a:p>
          <a:p>
            <a:pPr algn="ctr"/>
            <a:endParaRPr lang="en-GB" dirty="0">
              <a:solidFill>
                <a:schemeClr val="bg2"/>
              </a:solidFill>
            </a:endParaRPr>
          </a:p>
        </p:txBody>
      </p:sp>
      <p:sp>
        <p:nvSpPr>
          <p:cNvPr id="5" name="Parallelogram 4">
            <a:extLst>
              <a:ext uri="{FF2B5EF4-FFF2-40B4-BE49-F238E27FC236}">
                <a16:creationId xmlns:a16="http://schemas.microsoft.com/office/drawing/2014/main" id="{4C3425C7-A065-47C8-845B-DF99CDC1636B}"/>
              </a:ext>
            </a:extLst>
          </p:cNvPr>
          <p:cNvSpPr>
            <a:spLocks noChangeAspect="1"/>
          </p:cNvSpPr>
          <p:nvPr/>
        </p:nvSpPr>
        <p:spPr>
          <a:xfrm rot="5400000" flipV="1">
            <a:off x="6341410" y="1008680"/>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vert="vert" rtlCol="0" anchor="ctr"/>
          <a:lstStyle/>
          <a:p>
            <a:pPr algn="ctr"/>
            <a:r>
              <a:rPr lang="en-GB" i="1" dirty="0">
                <a:solidFill>
                  <a:schemeClr val="bg2"/>
                </a:solidFill>
              </a:rPr>
              <a:t>j</a:t>
            </a:r>
          </a:p>
        </p:txBody>
      </p:sp>
      <p:sp>
        <p:nvSpPr>
          <p:cNvPr id="9" name="Parallelogram 8">
            <a:extLst>
              <a:ext uri="{FF2B5EF4-FFF2-40B4-BE49-F238E27FC236}">
                <a16:creationId xmlns:a16="http://schemas.microsoft.com/office/drawing/2014/main" id="{2D96C7DE-7D79-49B9-99A3-77AB4840A317}"/>
              </a:ext>
            </a:extLst>
          </p:cNvPr>
          <p:cNvSpPr>
            <a:spLocks noChangeAspect="1"/>
          </p:cNvSpPr>
          <p:nvPr/>
        </p:nvSpPr>
        <p:spPr>
          <a:xfrm rot="5400000" flipV="1">
            <a:off x="6341410" y="1482411"/>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10" name="Parallelogram 9">
            <a:extLst>
              <a:ext uri="{FF2B5EF4-FFF2-40B4-BE49-F238E27FC236}">
                <a16:creationId xmlns:a16="http://schemas.microsoft.com/office/drawing/2014/main" id="{64249657-8EA4-4663-BCB3-7D76541DA169}"/>
              </a:ext>
            </a:extLst>
          </p:cNvPr>
          <p:cNvSpPr>
            <a:spLocks noChangeAspect="1"/>
          </p:cNvSpPr>
          <p:nvPr/>
        </p:nvSpPr>
        <p:spPr>
          <a:xfrm rot="5400000" flipV="1">
            <a:off x="6341410" y="1956142"/>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11" name="Parallelogram 10">
            <a:extLst>
              <a:ext uri="{FF2B5EF4-FFF2-40B4-BE49-F238E27FC236}">
                <a16:creationId xmlns:a16="http://schemas.microsoft.com/office/drawing/2014/main" id="{BEF5CB37-8C4A-4B46-AB8B-5B97C5C46D80}"/>
              </a:ext>
            </a:extLst>
          </p:cNvPr>
          <p:cNvSpPr>
            <a:spLocks noChangeAspect="1"/>
          </p:cNvSpPr>
          <p:nvPr/>
        </p:nvSpPr>
        <p:spPr>
          <a:xfrm rot="5400000" flipV="1">
            <a:off x="6816610" y="888411"/>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12" name="Parallelogram 11">
            <a:extLst>
              <a:ext uri="{FF2B5EF4-FFF2-40B4-BE49-F238E27FC236}">
                <a16:creationId xmlns:a16="http://schemas.microsoft.com/office/drawing/2014/main" id="{D45CE5D4-33DD-41E0-B3A8-CB44E0CE6F83}"/>
              </a:ext>
            </a:extLst>
          </p:cNvPr>
          <p:cNvSpPr>
            <a:spLocks noChangeAspect="1"/>
          </p:cNvSpPr>
          <p:nvPr/>
        </p:nvSpPr>
        <p:spPr>
          <a:xfrm rot="5400000" flipV="1">
            <a:off x="6816610" y="1362142"/>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13" name="Parallelogram 12">
            <a:extLst>
              <a:ext uri="{FF2B5EF4-FFF2-40B4-BE49-F238E27FC236}">
                <a16:creationId xmlns:a16="http://schemas.microsoft.com/office/drawing/2014/main" id="{5D401D2B-08D8-40F9-887B-D19D5CE9930F}"/>
              </a:ext>
            </a:extLst>
          </p:cNvPr>
          <p:cNvSpPr>
            <a:spLocks noChangeAspect="1"/>
          </p:cNvSpPr>
          <p:nvPr/>
        </p:nvSpPr>
        <p:spPr>
          <a:xfrm rot="5400000" flipV="1">
            <a:off x="6816610" y="1835873"/>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14" name="Parallelogram 13">
            <a:extLst>
              <a:ext uri="{FF2B5EF4-FFF2-40B4-BE49-F238E27FC236}">
                <a16:creationId xmlns:a16="http://schemas.microsoft.com/office/drawing/2014/main" id="{2CBE04D3-57AA-4A57-B356-D2D8C9C22D12}"/>
              </a:ext>
            </a:extLst>
          </p:cNvPr>
          <p:cNvSpPr>
            <a:spLocks noChangeAspect="1"/>
          </p:cNvSpPr>
          <p:nvPr/>
        </p:nvSpPr>
        <p:spPr>
          <a:xfrm rot="5400000" flipV="1">
            <a:off x="7291810" y="768142"/>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15" name="Parallelogram 14">
            <a:extLst>
              <a:ext uri="{FF2B5EF4-FFF2-40B4-BE49-F238E27FC236}">
                <a16:creationId xmlns:a16="http://schemas.microsoft.com/office/drawing/2014/main" id="{F5AA880A-DA0F-457D-AFB1-600AF0757F21}"/>
              </a:ext>
            </a:extLst>
          </p:cNvPr>
          <p:cNvSpPr>
            <a:spLocks noChangeAspect="1"/>
          </p:cNvSpPr>
          <p:nvPr/>
        </p:nvSpPr>
        <p:spPr>
          <a:xfrm rot="5400000" flipV="1">
            <a:off x="7291810" y="1241873"/>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16" name="Parallelogram 15">
            <a:extLst>
              <a:ext uri="{FF2B5EF4-FFF2-40B4-BE49-F238E27FC236}">
                <a16:creationId xmlns:a16="http://schemas.microsoft.com/office/drawing/2014/main" id="{B1CD1FE0-1609-473C-AFCA-DFD9D22F6F48}"/>
              </a:ext>
            </a:extLst>
          </p:cNvPr>
          <p:cNvSpPr>
            <a:spLocks noChangeAspect="1"/>
          </p:cNvSpPr>
          <p:nvPr/>
        </p:nvSpPr>
        <p:spPr>
          <a:xfrm rot="5400000" flipV="1">
            <a:off x="7291810" y="1715604"/>
            <a:ext cx="594000" cy="475200"/>
          </a:xfrm>
          <a:prstGeom prst="parallelogram">
            <a:avLst/>
          </a:prstGeom>
        </p:spPr>
        <p:style>
          <a:lnRef idx="3">
            <a:schemeClr val="lt1"/>
          </a:lnRef>
          <a:fillRef idx="1">
            <a:schemeClr val="accent3"/>
          </a:fillRef>
          <a:effectRef idx="1">
            <a:schemeClr val="accent3"/>
          </a:effectRef>
          <a:fontRef idx="minor">
            <a:schemeClr val="lt1"/>
          </a:fontRef>
        </p:style>
        <p:txBody>
          <a:bodyPr vert="vert" rtlCol="0" anchor="ctr"/>
          <a:lstStyle/>
          <a:p>
            <a:pPr algn="ctr"/>
            <a:r>
              <a:rPr lang="en-GB" i="1" dirty="0" err="1">
                <a:solidFill>
                  <a:schemeClr val="bg2"/>
                </a:solidFill>
              </a:rPr>
              <a:t>i</a:t>
            </a:r>
            <a:endParaRPr lang="en-GB" i="1" dirty="0">
              <a:solidFill>
                <a:schemeClr val="bg2"/>
              </a:solidFill>
            </a:endParaRPr>
          </a:p>
        </p:txBody>
      </p:sp>
      <p:sp>
        <p:nvSpPr>
          <p:cNvPr id="17" name="Diamond 16">
            <a:extLst>
              <a:ext uri="{FF2B5EF4-FFF2-40B4-BE49-F238E27FC236}">
                <a16:creationId xmlns:a16="http://schemas.microsoft.com/office/drawing/2014/main" id="{404357C2-6BA7-487C-8989-90165AE85403}"/>
              </a:ext>
            </a:extLst>
          </p:cNvPr>
          <p:cNvSpPr/>
          <p:nvPr/>
        </p:nvSpPr>
        <p:spPr>
          <a:xfrm>
            <a:off x="4968010" y="333804"/>
            <a:ext cx="2865600" cy="731871"/>
          </a:xfrm>
          <a:prstGeom prst="diamond">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i="1" dirty="0">
                <a:solidFill>
                  <a:schemeClr val="bg2"/>
                </a:solidFill>
              </a:rPr>
              <a:t>t</a:t>
            </a:r>
            <a:r>
              <a:rPr lang="en-GB" dirty="0">
                <a:solidFill>
                  <a:schemeClr val="bg2"/>
                </a:solidFill>
              </a:rPr>
              <a:t> = 0</a:t>
            </a:r>
          </a:p>
        </p:txBody>
      </p:sp>
      <p:sp>
        <p:nvSpPr>
          <p:cNvPr id="19" name="Arrow: Up 18">
            <a:extLst>
              <a:ext uri="{FF2B5EF4-FFF2-40B4-BE49-F238E27FC236}">
                <a16:creationId xmlns:a16="http://schemas.microsoft.com/office/drawing/2014/main" id="{B49C1E6F-1E05-4F57-B8E3-589539D46FA8}"/>
              </a:ext>
            </a:extLst>
          </p:cNvPr>
          <p:cNvSpPr/>
          <p:nvPr/>
        </p:nvSpPr>
        <p:spPr>
          <a:xfrm>
            <a:off x="6527920" y="1540939"/>
            <a:ext cx="220980" cy="576000"/>
          </a:xfrm>
          <a:prstGeom prst="up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20" name="Arrow: Up 19">
            <a:extLst>
              <a:ext uri="{FF2B5EF4-FFF2-40B4-BE49-F238E27FC236}">
                <a16:creationId xmlns:a16="http://schemas.microsoft.com/office/drawing/2014/main" id="{6AEDDD59-4BD5-4885-94A4-17123576DDD4}"/>
              </a:ext>
            </a:extLst>
          </p:cNvPr>
          <p:cNvSpPr/>
          <p:nvPr/>
        </p:nvSpPr>
        <p:spPr>
          <a:xfrm rot="4553064">
            <a:off x="6889090" y="1838449"/>
            <a:ext cx="220980" cy="576000"/>
          </a:xfrm>
          <a:prstGeom prst="up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A354710A-FAE5-4819-B7CE-3B976E67AB6C}"/>
              </a:ext>
            </a:extLst>
          </p:cNvPr>
          <p:cNvSpPr/>
          <p:nvPr/>
        </p:nvSpPr>
        <p:spPr>
          <a:xfrm>
            <a:off x="931900" y="1266790"/>
            <a:ext cx="1206390" cy="522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solidFill>
                <a:latin typeface="Miriam Fixed" panose="020B0509050101010101" pitchFamily="49" charset="-79"/>
                <a:cs typeface="Miriam Fixed" panose="020B0509050101010101" pitchFamily="49" charset="-79"/>
              </a:rPr>
              <a:t>Mesh</a:t>
            </a:r>
          </a:p>
        </p:txBody>
      </p:sp>
      <p:sp>
        <p:nvSpPr>
          <p:cNvPr id="22" name="Rectangle: Rounded Corners 21">
            <a:extLst>
              <a:ext uri="{FF2B5EF4-FFF2-40B4-BE49-F238E27FC236}">
                <a16:creationId xmlns:a16="http://schemas.microsoft.com/office/drawing/2014/main" id="{8737F772-7E18-4575-B3F1-839478CBC156}"/>
              </a:ext>
            </a:extLst>
          </p:cNvPr>
          <p:cNvSpPr/>
          <p:nvPr/>
        </p:nvSpPr>
        <p:spPr>
          <a:xfrm>
            <a:off x="483649" y="2377228"/>
            <a:ext cx="2121320" cy="1261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bg2"/>
                </a:solidFill>
                <a:latin typeface="Miriam Fixed" panose="020B0509050101010101" pitchFamily="49" charset="-79"/>
                <a:cs typeface="Miriam Fixed" panose="020B0509050101010101" pitchFamily="49" charset="-79"/>
              </a:rPr>
              <a:t>CubedSphere</a:t>
            </a:r>
            <a:br>
              <a:rPr lang="en-GB" dirty="0">
                <a:solidFill>
                  <a:schemeClr val="bg2"/>
                </a:solidFill>
                <a:latin typeface="Miriam Fixed" panose="020B0509050101010101" pitchFamily="49" charset="-79"/>
                <a:cs typeface="Miriam Fixed" panose="020B0509050101010101" pitchFamily="49" charset="-79"/>
              </a:rPr>
            </a:br>
            <a:r>
              <a:rPr lang="en-GB" dirty="0">
                <a:solidFill>
                  <a:schemeClr val="bg2"/>
                </a:solidFill>
                <a:latin typeface="Miriam Fixed" panose="020B0509050101010101" pitchFamily="49" charset="-79"/>
                <a:cs typeface="Miriam Fixed" panose="020B0509050101010101" pitchFamily="49" charset="-79"/>
              </a:rPr>
              <a:t>Columns </a:t>
            </a:r>
            <a:r>
              <a:rPr lang="en-GB" dirty="0" err="1">
                <a:solidFill>
                  <a:schemeClr val="bg2"/>
                </a:solidFill>
                <a:latin typeface="Miriam Fixed" panose="020B0509050101010101" pitchFamily="49" charset="-79"/>
                <a:cs typeface="Miriam Fixed" panose="020B0509050101010101" pitchFamily="49" charset="-79"/>
              </a:rPr>
              <a:t>FunctionSpace</a:t>
            </a:r>
            <a:endParaRPr lang="en-GB" dirty="0">
              <a:solidFill>
                <a:schemeClr val="bg2"/>
              </a:solidFill>
              <a:latin typeface="Miriam Fixed" panose="020B0509050101010101" pitchFamily="49" charset="-79"/>
              <a:cs typeface="Miriam Fixed" panose="020B0509050101010101" pitchFamily="49" charset="-79"/>
            </a:endParaRPr>
          </a:p>
        </p:txBody>
      </p:sp>
      <p:sp>
        <p:nvSpPr>
          <p:cNvPr id="23" name="Parallelogram 22">
            <a:extLst>
              <a:ext uri="{FF2B5EF4-FFF2-40B4-BE49-F238E27FC236}">
                <a16:creationId xmlns:a16="http://schemas.microsoft.com/office/drawing/2014/main" id="{8E248289-7D60-4819-9EAE-9A52E629F6FE}"/>
              </a:ext>
            </a:extLst>
          </p:cNvPr>
          <p:cNvSpPr>
            <a:spLocks noChangeAspect="1"/>
          </p:cNvSpPr>
          <p:nvPr/>
        </p:nvSpPr>
        <p:spPr>
          <a:xfrm rot="10800000" flipV="1">
            <a:off x="7984340" y="1715604"/>
            <a:ext cx="594000" cy="233454"/>
          </a:xfrm>
          <a:prstGeom prst="parallelogram">
            <a:avLst>
              <a:gd name="adj" fmla="val 55467"/>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24" name="Parallelogram 23">
            <a:extLst>
              <a:ext uri="{FF2B5EF4-FFF2-40B4-BE49-F238E27FC236}">
                <a16:creationId xmlns:a16="http://schemas.microsoft.com/office/drawing/2014/main" id="{B60C12A2-CCA3-4B1B-B12D-F967B1EDA4BE}"/>
              </a:ext>
            </a:extLst>
          </p:cNvPr>
          <p:cNvSpPr>
            <a:spLocks noChangeAspect="1"/>
          </p:cNvSpPr>
          <p:nvPr/>
        </p:nvSpPr>
        <p:spPr>
          <a:xfrm rot="10800000" flipV="1">
            <a:off x="7984340" y="1585619"/>
            <a:ext cx="594000" cy="233454"/>
          </a:xfrm>
          <a:prstGeom prst="parallelogram">
            <a:avLst>
              <a:gd name="adj" fmla="val 55467"/>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25" name="Parallelogram 24">
            <a:extLst>
              <a:ext uri="{FF2B5EF4-FFF2-40B4-BE49-F238E27FC236}">
                <a16:creationId xmlns:a16="http://schemas.microsoft.com/office/drawing/2014/main" id="{209F983C-BACE-407A-8E2D-4BC3CB563F3E}"/>
              </a:ext>
            </a:extLst>
          </p:cNvPr>
          <p:cNvSpPr>
            <a:spLocks noChangeAspect="1"/>
          </p:cNvSpPr>
          <p:nvPr/>
        </p:nvSpPr>
        <p:spPr>
          <a:xfrm rot="10800000" flipV="1">
            <a:off x="7984340" y="1455633"/>
            <a:ext cx="594000" cy="233454"/>
          </a:xfrm>
          <a:prstGeom prst="parallelogram">
            <a:avLst>
              <a:gd name="adj" fmla="val 55467"/>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26" name="Parallelogram 25">
            <a:extLst>
              <a:ext uri="{FF2B5EF4-FFF2-40B4-BE49-F238E27FC236}">
                <a16:creationId xmlns:a16="http://schemas.microsoft.com/office/drawing/2014/main" id="{E25E51D1-2FE6-4871-B389-3CAE6B1CF25A}"/>
              </a:ext>
            </a:extLst>
          </p:cNvPr>
          <p:cNvSpPr>
            <a:spLocks noChangeAspect="1"/>
          </p:cNvSpPr>
          <p:nvPr/>
        </p:nvSpPr>
        <p:spPr>
          <a:xfrm rot="10800000" flipV="1">
            <a:off x="7984340" y="1325647"/>
            <a:ext cx="594000" cy="233454"/>
          </a:xfrm>
          <a:prstGeom prst="parallelogram">
            <a:avLst>
              <a:gd name="adj" fmla="val 55467"/>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27" name="Parallelogram 26">
            <a:extLst>
              <a:ext uri="{FF2B5EF4-FFF2-40B4-BE49-F238E27FC236}">
                <a16:creationId xmlns:a16="http://schemas.microsoft.com/office/drawing/2014/main" id="{992DAF27-BF9F-4F76-97A3-ADC6CA77F576}"/>
              </a:ext>
            </a:extLst>
          </p:cNvPr>
          <p:cNvSpPr>
            <a:spLocks noChangeAspect="1"/>
          </p:cNvSpPr>
          <p:nvPr/>
        </p:nvSpPr>
        <p:spPr>
          <a:xfrm rot="10800000" flipV="1">
            <a:off x="7984340" y="1195661"/>
            <a:ext cx="594000" cy="233454"/>
          </a:xfrm>
          <a:prstGeom prst="parallelogram">
            <a:avLst>
              <a:gd name="adj" fmla="val 55467"/>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28" name="Parallelogram 27">
            <a:extLst>
              <a:ext uri="{FF2B5EF4-FFF2-40B4-BE49-F238E27FC236}">
                <a16:creationId xmlns:a16="http://schemas.microsoft.com/office/drawing/2014/main" id="{E09353DB-9BAD-4112-AC96-693E8975A867}"/>
              </a:ext>
            </a:extLst>
          </p:cNvPr>
          <p:cNvSpPr>
            <a:spLocks noChangeAspect="1"/>
          </p:cNvSpPr>
          <p:nvPr/>
        </p:nvSpPr>
        <p:spPr>
          <a:xfrm rot="10800000" flipV="1">
            <a:off x="7984340" y="1065675"/>
            <a:ext cx="594000" cy="233454"/>
          </a:xfrm>
          <a:prstGeom prst="parallelogram">
            <a:avLst>
              <a:gd name="adj" fmla="val 55467"/>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GB"/>
          </a:p>
        </p:txBody>
      </p:sp>
      <p:sp>
        <p:nvSpPr>
          <p:cNvPr id="29" name="Arrow: Up 28">
            <a:extLst>
              <a:ext uri="{FF2B5EF4-FFF2-40B4-BE49-F238E27FC236}">
                <a16:creationId xmlns:a16="http://schemas.microsoft.com/office/drawing/2014/main" id="{972EC7CE-E5BD-41FC-9563-B7B2D4C5B6B6}"/>
              </a:ext>
            </a:extLst>
          </p:cNvPr>
          <p:cNvSpPr/>
          <p:nvPr/>
        </p:nvSpPr>
        <p:spPr>
          <a:xfrm>
            <a:off x="8671020" y="1376048"/>
            <a:ext cx="220980" cy="576000"/>
          </a:xfrm>
          <a:prstGeom prst="up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745C40E7-99D9-463B-9D3B-EF5F2B330FB2}"/>
              </a:ext>
            </a:extLst>
          </p:cNvPr>
          <p:cNvSpPr txBox="1"/>
          <p:nvPr/>
        </p:nvSpPr>
        <p:spPr>
          <a:xfrm>
            <a:off x="8631469" y="996355"/>
            <a:ext cx="300082" cy="369332"/>
          </a:xfrm>
          <a:prstGeom prst="rect">
            <a:avLst/>
          </a:prstGeom>
          <a:noFill/>
        </p:spPr>
        <p:txBody>
          <a:bodyPr wrap="none" rtlCol="0">
            <a:spAutoFit/>
          </a:bodyPr>
          <a:lstStyle/>
          <a:p>
            <a:r>
              <a:rPr lang="en-GB" i="1" dirty="0"/>
              <a:t>k</a:t>
            </a:r>
          </a:p>
        </p:txBody>
      </p:sp>
      <p:sp>
        <p:nvSpPr>
          <p:cNvPr id="31" name="Rectangle: Rounded Corners 30">
            <a:extLst>
              <a:ext uri="{FF2B5EF4-FFF2-40B4-BE49-F238E27FC236}">
                <a16:creationId xmlns:a16="http://schemas.microsoft.com/office/drawing/2014/main" id="{E4536B92-C23E-495B-A491-B476840A9647}"/>
              </a:ext>
            </a:extLst>
          </p:cNvPr>
          <p:cNvSpPr/>
          <p:nvPr/>
        </p:nvSpPr>
        <p:spPr>
          <a:xfrm>
            <a:off x="2775940" y="3921649"/>
            <a:ext cx="987458" cy="522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solidFill>
                <a:latin typeface="Miriam Fixed" panose="020B0509050101010101" pitchFamily="49" charset="-79"/>
                <a:cs typeface="Miriam Fixed" panose="020B0509050101010101" pitchFamily="49" charset="-79"/>
              </a:rPr>
              <a:t>Field</a:t>
            </a:r>
          </a:p>
        </p:txBody>
      </p:sp>
      <p:sp>
        <p:nvSpPr>
          <p:cNvPr id="32" name="Rectangle: Rounded Corners 31">
            <a:extLst>
              <a:ext uri="{FF2B5EF4-FFF2-40B4-BE49-F238E27FC236}">
                <a16:creationId xmlns:a16="http://schemas.microsoft.com/office/drawing/2014/main" id="{3D26CBC7-C420-4C0D-9697-25B2D311C3CD}"/>
              </a:ext>
            </a:extLst>
          </p:cNvPr>
          <p:cNvSpPr/>
          <p:nvPr/>
        </p:nvSpPr>
        <p:spPr>
          <a:xfrm>
            <a:off x="3375528" y="2406718"/>
            <a:ext cx="2321416" cy="5340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solidFill>
                <a:latin typeface="Miriam Fixed" panose="020B0604020202020204" pitchFamily="49" charset="-79"/>
                <a:cs typeface="Miriam Fixed" panose="020B0604020202020204" pitchFamily="49" charset="-79"/>
              </a:rPr>
              <a:t>index(t, </a:t>
            </a:r>
            <a:r>
              <a:rPr lang="en-GB" dirty="0" err="1">
                <a:solidFill>
                  <a:schemeClr val="bg2"/>
                </a:solidFill>
                <a:latin typeface="Miriam Fixed" panose="020B0604020202020204" pitchFamily="49" charset="-79"/>
                <a:cs typeface="Miriam Fixed" panose="020B0604020202020204" pitchFamily="49" charset="-79"/>
              </a:rPr>
              <a:t>i</a:t>
            </a:r>
            <a:r>
              <a:rPr lang="en-GB" dirty="0">
                <a:solidFill>
                  <a:schemeClr val="bg2"/>
                </a:solidFill>
                <a:latin typeface="Miriam Fixed" panose="020B0604020202020204" pitchFamily="49" charset="-79"/>
                <a:cs typeface="Miriam Fixed" panose="020B0604020202020204" pitchFamily="49" charset="-79"/>
              </a:rPr>
              <a:t>, j)</a:t>
            </a:r>
          </a:p>
        </p:txBody>
      </p:sp>
      <p:sp>
        <p:nvSpPr>
          <p:cNvPr id="33" name="Rectangle: Rounded Corners 32">
            <a:extLst>
              <a:ext uri="{FF2B5EF4-FFF2-40B4-BE49-F238E27FC236}">
                <a16:creationId xmlns:a16="http://schemas.microsoft.com/office/drawing/2014/main" id="{D3E38D8B-A133-4A8E-8574-E6BE136D41C5}"/>
              </a:ext>
            </a:extLst>
          </p:cNvPr>
          <p:cNvSpPr/>
          <p:nvPr/>
        </p:nvSpPr>
        <p:spPr>
          <a:xfrm>
            <a:off x="3377273" y="3084200"/>
            <a:ext cx="4735536" cy="5363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bg2"/>
                </a:solidFill>
                <a:latin typeface="Miriam Fixed" panose="020B0604020202020204" pitchFamily="49" charset="-79"/>
                <a:cs typeface="Miriam Fixed" panose="020B0604020202020204" pitchFamily="49" charset="-79"/>
              </a:rPr>
              <a:t>parallel_for</a:t>
            </a:r>
            <a:r>
              <a:rPr lang="en-GB" dirty="0">
                <a:solidFill>
                  <a:schemeClr val="bg2"/>
                </a:solidFill>
                <a:latin typeface="Miriam Fixed" panose="020B0604020202020204" pitchFamily="49" charset="-79"/>
                <a:cs typeface="Miriam Fixed" panose="020B0604020202020204" pitchFamily="49" charset="-79"/>
              </a:rPr>
              <a:t>(f(</a:t>
            </a:r>
            <a:r>
              <a:rPr lang="en-GB" dirty="0" err="1">
                <a:solidFill>
                  <a:schemeClr val="bg2"/>
                </a:solidFill>
                <a:latin typeface="Miriam Fixed" panose="020B0604020202020204" pitchFamily="49" charset="-79"/>
                <a:cs typeface="Miriam Fixed" panose="020B0604020202020204" pitchFamily="49" charset="-79"/>
              </a:rPr>
              <a:t>idx</a:t>
            </a:r>
            <a:r>
              <a:rPr lang="en-GB" dirty="0">
                <a:solidFill>
                  <a:schemeClr val="bg2"/>
                </a:solidFill>
                <a:latin typeface="Miriam Fixed" panose="020B0604020202020204" pitchFamily="49" charset="-79"/>
                <a:cs typeface="Miriam Fixed" panose="020B0604020202020204" pitchFamily="49" charset="-79"/>
              </a:rPr>
              <a:t>, t, </a:t>
            </a:r>
            <a:r>
              <a:rPr lang="en-GB" dirty="0" err="1">
                <a:solidFill>
                  <a:schemeClr val="bg2"/>
                </a:solidFill>
                <a:latin typeface="Miriam Fixed" panose="020B0604020202020204" pitchFamily="49" charset="-79"/>
                <a:cs typeface="Miriam Fixed" panose="020B0604020202020204" pitchFamily="49" charset="-79"/>
              </a:rPr>
              <a:t>i</a:t>
            </a:r>
            <a:r>
              <a:rPr lang="en-GB" dirty="0">
                <a:solidFill>
                  <a:schemeClr val="bg2"/>
                </a:solidFill>
                <a:latin typeface="Miriam Fixed" panose="020B0604020202020204" pitchFamily="49" charset="-79"/>
                <a:cs typeface="Miriam Fixed" panose="020B0604020202020204" pitchFamily="49" charset="-79"/>
              </a:rPr>
              <a:t>, j, k))</a:t>
            </a:r>
          </a:p>
        </p:txBody>
      </p:sp>
      <p:sp>
        <p:nvSpPr>
          <p:cNvPr id="36" name="Arrow: Down 35">
            <a:extLst>
              <a:ext uri="{FF2B5EF4-FFF2-40B4-BE49-F238E27FC236}">
                <a16:creationId xmlns:a16="http://schemas.microsoft.com/office/drawing/2014/main" id="{3993B925-21A8-43AA-BBAB-14E02470D1AD}"/>
              </a:ext>
            </a:extLst>
          </p:cNvPr>
          <p:cNvSpPr/>
          <p:nvPr/>
        </p:nvSpPr>
        <p:spPr>
          <a:xfrm rot="16200000">
            <a:off x="2789191" y="2443422"/>
            <a:ext cx="403860" cy="44302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7" name="Arrow: Down 36">
            <a:extLst>
              <a:ext uri="{FF2B5EF4-FFF2-40B4-BE49-F238E27FC236}">
                <a16:creationId xmlns:a16="http://schemas.microsoft.com/office/drawing/2014/main" id="{2A645E10-8DB7-4193-8329-CDE8C5BE9ABB}"/>
              </a:ext>
            </a:extLst>
          </p:cNvPr>
          <p:cNvSpPr/>
          <p:nvPr/>
        </p:nvSpPr>
        <p:spPr>
          <a:xfrm rot="16200000">
            <a:off x="2789191" y="3102913"/>
            <a:ext cx="403860" cy="44302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8" name="Arrow: Down 37">
            <a:extLst>
              <a:ext uri="{FF2B5EF4-FFF2-40B4-BE49-F238E27FC236}">
                <a16:creationId xmlns:a16="http://schemas.microsoft.com/office/drawing/2014/main" id="{6A52350D-2900-4E32-9492-0CE0CC17529B}"/>
              </a:ext>
            </a:extLst>
          </p:cNvPr>
          <p:cNvSpPr/>
          <p:nvPr/>
        </p:nvSpPr>
        <p:spPr>
          <a:xfrm>
            <a:off x="1333165" y="1856395"/>
            <a:ext cx="403860" cy="44302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9" name="Arrow: Bent 38">
            <a:extLst>
              <a:ext uri="{FF2B5EF4-FFF2-40B4-BE49-F238E27FC236}">
                <a16:creationId xmlns:a16="http://schemas.microsoft.com/office/drawing/2014/main" id="{B4E237D1-142D-42AC-8CA5-28FC242FD74A}"/>
              </a:ext>
            </a:extLst>
          </p:cNvPr>
          <p:cNvSpPr/>
          <p:nvPr/>
        </p:nvSpPr>
        <p:spPr>
          <a:xfrm flipV="1">
            <a:off x="1434749" y="3766129"/>
            <a:ext cx="1206390" cy="576000"/>
          </a:xfrm>
          <a:prstGeom prst="bentArrow">
            <a:avLst>
              <a:gd name="adj1" fmla="val 39595"/>
              <a:gd name="adj2" fmla="val 25000"/>
              <a:gd name="adj3" fmla="val 25000"/>
              <a:gd name="adj4" fmla="val 4375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sp>
        <p:nvSpPr>
          <p:cNvPr id="40" name="Arrow: Down 39">
            <a:extLst>
              <a:ext uri="{FF2B5EF4-FFF2-40B4-BE49-F238E27FC236}">
                <a16:creationId xmlns:a16="http://schemas.microsoft.com/office/drawing/2014/main" id="{4593C9E5-436C-498F-9025-AFCEB3779EE7}"/>
              </a:ext>
            </a:extLst>
          </p:cNvPr>
          <p:cNvSpPr/>
          <p:nvPr/>
        </p:nvSpPr>
        <p:spPr>
          <a:xfrm rot="16200000">
            <a:off x="3967606" y="3934556"/>
            <a:ext cx="403860" cy="542673"/>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1" name="Rectangle: Rounded Corners 40">
            <a:extLst>
              <a:ext uri="{FF2B5EF4-FFF2-40B4-BE49-F238E27FC236}">
                <a16:creationId xmlns:a16="http://schemas.microsoft.com/office/drawing/2014/main" id="{E0A5C302-835F-4CA4-A790-79B7CA60EFB6}"/>
              </a:ext>
            </a:extLst>
          </p:cNvPr>
          <p:cNvSpPr/>
          <p:nvPr/>
        </p:nvSpPr>
        <p:spPr>
          <a:xfrm>
            <a:off x="4534411" y="3917877"/>
            <a:ext cx="2771420" cy="522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bg2"/>
                </a:solidFill>
                <a:latin typeface="Miriam Fixed" panose="020B0509050101010101" pitchFamily="49" charset="-79"/>
                <a:cs typeface="Miriam Fixed" panose="020B0509050101010101" pitchFamily="49" charset="-79"/>
              </a:rPr>
              <a:t>array_view</a:t>
            </a:r>
            <a:r>
              <a:rPr lang="en-GB" dirty="0">
                <a:solidFill>
                  <a:schemeClr val="bg2"/>
                </a:solidFill>
                <a:latin typeface="Miriam Fixed" panose="020B0509050101010101" pitchFamily="49" charset="-79"/>
                <a:cs typeface="Miriam Fixed" panose="020B0509050101010101" pitchFamily="49" charset="-79"/>
              </a:rPr>
              <a:t>(</a:t>
            </a:r>
            <a:r>
              <a:rPr lang="en-GB" dirty="0" err="1">
                <a:solidFill>
                  <a:schemeClr val="bg2"/>
                </a:solidFill>
                <a:latin typeface="Miriam Fixed" panose="020B0509050101010101" pitchFamily="49" charset="-79"/>
                <a:cs typeface="Miriam Fixed" panose="020B0509050101010101" pitchFamily="49" charset="-79"/>
              </a:rPr>
              <a:t>idx</a:t>
            </a:r>
            <a:r>
              <a:rPr lang="en-GB" dirty="0">
                <a:solidFill>
                  <a:schemeClr val="bg2"/>
                </a:solidFill>
                <a:latin typeface="Miriam Fixed" panose="020B0509050101010101" pitchFamily="49" charset="-79"/>
                <a:cs typeface="Miriam Fixed" panose="020B0509050101010101" pitchFamily="49" charset="-79"/>
              </a:rPr>
              <a:t>, k)</a:t>
            </a:r>
          </a:p>
        </p:txBody>
      </p:sp>
    </p:spTree>
    <p:extLst>
      <p:ext uri="{BB962C8B-B14F-4D97-AF65-F5344CB8AC3E}">
        <p14:creationId xmlns:p14="http://schemas.microsoft.com/office/powerpoint/2010/main" val="3320097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500"/>
                                        <p:tgtEl>
                                          <p:spTgt spid="2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fade">
                                      <p:cBhvr>
                                        <p:cTn id="107" dur="500"/>
                                        <p:tgtEl>
                                          <p:spTgt spid="3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7"/>
                                        </p:tgtEl>
                                        <p:attrNameLst>
                                          <p:attrName>style.visibility</p:attrName>
                                        </p:attrNameLst>
                                      </p:cBhvr>
                                      <p:to>
                                        <p:strVal val="visible"/>
                                      </p:to>
                                    </p:set>
                                    <p:animEffect transition="in" filter="fade">
                                      <p:cBhvr>
                                        <p:cTn id="11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animBg="1"/>
      <p:bldP spid="32" grpId="0" animBg="1"/>
      <p:bldP spid="33" grpId="0" animBg="1"/>
      <p:bldP spid="36" grpId="0" animBg="1"/>
      <p:bldP spid="37" grpId="0" animBg="1"/>
      <p:bldP spid="38" grpId="0" animBg="1"/>
      <p:bldP spid="39" grpId="0" animBg="1"/>
      <p:bldP spid="40" grpId="0" animBg="1"/>
      <p:bldP spid="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CBB56-9A2C-4AB1-9533-2DB61391C4AC}"/>
              </a:ext>
            </a:extLst>
          </p:cNvPr>
          <p:cNvSpPr>
            <a:spLocks noGrp="1"/>
          </p:cNvSpPr>
          <p:nvPr>
            <p:ph type="title"/>
          </p:nvPr>
        </p:nvSpPr>
        <p:spPr/>
        <p:txBody>
          <a:bodyPr/>
          <a:lstStyle/>
          <a:p>
            <a:r>
              <a:rPr lang="en-GB" dirty="0"/>
              <a:t>Interpolation</a:t>
            </a:r>
          </a:p>
        </p:txBody>
      </p:sp>
      <p:pic>
        <p:nvPicPr>
          <p:cNvPr id="1026" name="Picture 2">
            <a:extLst>
              <a:ext uri="{FF2B5EF4-FFF2-40B4-BE49-F238E27FC236}">
                <a16:creationId xmlns:a16="http://schemas.microsoft.com/office/drawing/2014/main" id="{CD2FA6E2-04F1-4CB0-9FC4-6FA2E4A00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1123" y="279542"/>
            <a:ext cx="3398223" cy="199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hart&#10;&#10;Description automatically generated">
            <a:extLst>
              <a:ext uri="{FF2B5EF4-FFF2-40B4-BE49-F238E27FC236}">
                <a16:creationId xmlns:a16="http://schemas.microsoft.com/office/drawing/2014/main" id="{F2CB2C17-05C9-4659-A3E2-48D4083F13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175" y="2271938"/>
            <a:ext cx="2922180" cy="199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EADC4AFD-005C-4AB3-AE11-A724C787F585}"/>
              </a:ext>
            </a:extLst>
          </p:cNvPr>
          <p:cNvSpPr txBox="1"/>
          <p:nvPr/>
        </p:nvSpPr>
        <p:spPr>
          <a:xfrm>
            <a:off x="5826167" y="94876"/>
            <a:ext cx="1608133" cy="369332"/>
          </a:xfrm>
          <a:prstGeom prst="rect">
            <a:avLst/>
          </a:prstGeom>
          <a:noFill/>
        </p:spPr>
        <p:txBody>
          <a:bodyPr wrap="none" rtlCol="0">
            <a:spAutoFit/>
          </a:bodyPr>
          <a:lstStyle/>
          <a:p>
            <a:r>
              <a:rPr lang="en-GB" dirty="0"/>
              <a:t>Gaussian grid</a:t>
            </a:r>
          </a:p>
        </p:txBody>
      </p:sp>
      <p:sp>
        <p:nvSpPr>
          <p:cNvPr id="6" name="TextBox 5">
            <a:extLst>
              <a:ext uri="{FF2B5EF4-FFF2-40B4-BE49-F238E27FC236}">
                <a16:creationId xmlns:a16="http://schemas.microsoft.com/office/drawing/2014/main" id="{EC292CCD-0F6A-42AB-96C4-ADD57D74623F}"/>
              </a:ext>
            </a:extLst>
          </p:cNvPr>
          <p:cNvSpPr txBox="1"/>
          <p:nvPr/>
        </p:nvSpPr>
        <p:spPr>
          <a:xfrm>
            <a:off x="5897929" y="2202418"/>
            <a:ext cx="1672253" cy="369332"/>
          </a:xfrm>
          <a:prstGeom prst="rect">
            <a:avLst/>
          </a:prstGeom>
          <a:noFill/>
        </p:spPr>
        <p:txBody>
          <a:bodyPr wrap="none" rtlCol="0">
            <a:spAutoFit/>
          </a:bodyPr>
          <a:lstStyle/>
          <a:p>
            <a:r>
              <a:rPr lang="en-GB" dirty="0"/>
              <a:t>Cubed Sphere</a:t>
            </a:r>
          </a:p>
        </p:txBody>
      </p:sp>
      <p:sp>
        <p:nvSpPr>
          <p:cNvPr id="7" name="TextBox 6">
            <a:extLst>
              <a:ext uri="{FF2B5EF4-FFF2-40B4-BE49-F238E27FC236}">
                <a16:creationId xmlns:a16="http://schemas.microsoft.com/office/drawing/2014/main" id="{870AB557-9248-4367-B36E-C4C6BCF411AF}"/>
              </a:ext>
            </a:extLst>
          </p:cNvPr>
          <p:cNvSpPr txBox="1"/>
          <p:nvPr/>
        </p:nvSpPr>
        <p:spPr>
          <a:xfrm>
            <a:off x="4931123" y="4417448"/>
            <a:ext cx="3839698" cy="307777"/>
          </a:xfrm>
          <a:prstGeom prst="rect">
            <a:avLst/>
          </a:prstGeom>
          <a:noFill/>
        </p:spPr>
        <p:txBody>
          <a:bodyPr wrap="square" rtlCol="0">
            <a:spAutoFit/>
          </a:bodyPr>
          <a:lstStyle/>
          <a:p>
            <a:pPr algn="ctr"/>
            <a:r>
              <a:rPr lang="en-GB" sz="1400" dirty="0"/>
              <a:t>Willem Deconinck, personal communication.</a:t>
            </a:r>
          </a:p>
        </p:txBody>
      </p:sp>
      <p:sp>
        <p:nvSpPr>
          <p:cNvPr id="8" name="Rectangle: Rounded Corners 7">
            <a:extLst>
              <a:ext uri="{FF2B5EF4-FFF2-40B4-BE49-F238E27FC236}">
                <a16:creationId xmlns:a16="http://schemas.microsoft.com/office/drawing/2014/main" id="{3A7D736F-732C-40AA-BADE-25008C25AD2F}"/>
              </a:ext>
            </a:extLst>
          </p:cNvPr>
          <p:cNvSpPr/>
          <p:nvPr/>
        </p:nvSpPr>
        <p:spPr>
          <a:xfrm>
            <a:off x="1025685" y="1314394"/>
            <a:ext cx="1178254" cy="3119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2"/>
                </a:solidFill>
                <a:latin typeface="Miriam Fixed" panose="020B0509050101010101" pitchFamily="49" charset="-79"/>
                <a:cs typeface="Miriam Fixed" panose="020B0509050101010101" pitchFamily="49" charset="-79"/>
              </a:rPr>
              <a:t>CS grid</a:t>
            </a:r>
          </a:p>
        </p:txBody>
      </p:sp>
      <p:sp>
        <p:nvSpPr>
          <p:cNvPr id="9" name="Rectangle: Rounded Corners 8">
            <a:extLst>
              <a:ext uri="{FF2B5EF4-FFF2-40B4-BE49-F238E27FC236}">
                <a16:creationId xmlns:a16="http://schemas.microsoft.com/office/drawing/2014/main" id="{C0E52945-AD29-4135-92A1-ADA9368CCB03}"/>
              </a:ext>
            </a:extLst>
          </p:cNvPr>
          <p:cNvSpPr/>
          <p:nvPr/>
        </p:nvSpPr>
        <p:spPr>
          <a:xfrm>
            <a:off x="1025685" y="2027793"/>
            <a:ext cx="1178254" cy="3119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2"/>
                </a:solidFill>
                <a:latin typeface="Miriam Fixed" panose="020B0509050101010101" pitchFamily="49" charset="-79"/>
                <a:cs typeface="Miriam Fixed" panose="020B0509050101010101" pitchFamily="49" charset="-79"/>
              </a:rPr>
              <a:t>CS mesh</a:t>
            </a:r>
          </a:p>
        </p:txBody>
      </p:sp>
      <p:sp>
        <p:nvSpPr>
          <p:cNvPr id="10" name="Rectangle: Rounded Corners 9">
            <a:extLst>
              <a:ext uri="{FF2B5EF4-FFF2-40B4-BE49-F238E27FC236}">
                <a16:creationId xmlns:a16="http://schemas.microsoft.com/office/drawing/2014/main" id="{E22E2390-E346-416B-8A55-9230AA498845}"/>
              </a:ext>
            </a:extLst>
          </p:cNvPr>
          <p:cNvSpPr/>
          <p:nvPr/>
        </p:nvSpPr>
        <p:spPr>
          <a:xfrm>
            <a:off x="708408" y="2728645"/>
            <a:ext cx="1765908" cy="8259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2"/>
                </a:solidFill>
                <a:latin typeface="Miriam Fixed" panose="020B0509050101010101" pitchFamily="49" charset="-79"/>
                <a:cs typeface="Miriam Fixed" panose="020B0509050101010101" pitchFamily="49" charset="-79"/>
              </a:rPr>
              <a:t>CS functionspace</a:t>
            </a:r>
          </a:p>
          <a:p>
            <a:pPr algn="ctr"/>
            <a:r>
              <a:rPr lang="en-GB" sz="1400" dirty="0">
                <a:solidFill>
                  <a:schemeClr val="bg2"/>
                </a:solidFill>
                <a:latin typeface="Miriam Fixed" panose="020B0509050101010101" pitchFamily="49" charset="-79"/>
                <a:cs typeface="Miriam Fixed" panose="020B0509050101010101" pitchFamily="49" charset="-79"/>
              </a:rPr>
              <a:t>+ fields</a:t>
            </a:r>
          </a:p>
        </p:txBody>
      </p:sp>
      <p:sp>
        <p:nvSpPr>
          <p:cNvPr id="11" name="Rectangle: Rounded Corners 10">
            <a:extLst>
              <a:ext uri="{FF2B5EF4-FFF2-40B4-BE49-F238E27FC236}">
                <a16:creationId xmlns:a16="http://schemas.microsoft.com/office/drawing/2014/main" id="{77D7C2E4-F879-402B-AB79-D337ABC5D821}"/>
              </a:ext>
            </a:extLst>
          </p:cNvPr>
          <p:cNvSpPr/>
          <p:nvPr/>
        </p:nvSpPr>
        <p:spPr>
          <a:xfrm>
            <a:off x="2628438" y="2728644"/>
            <a:ext cx="1765908" cy="8259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2"/>
                </a:solidFill>
                <a:latin typeface="Miriam Fixed" panose="020B0509050101010101" pitchFamily="49" charset="-79"/>
                <a:cs typeface="Miriam Fixed" panose="020B0509050101010101" pitchFamily="49" charset="-79"/>
              </a:rPr>
              <a:t>Other functionspace</a:t>
            </a:r>
          </a:p>
          <a:p>
            <a:pPr algn="ctr"/>
            <a:r>
              <a:rPr lang="en-GB" sz="1400" dirty="0">
                <a:solidFill>
                  <a:schemeClr val="bg2"/>
                </a:solidFill>
                <a:latin typeface="Miriam Fixed" panose="020B0509050101010101" pitchFamily="49" charset="-79"/>
                <a:cs typeface="Miriam Fixed" panose="020B0509050101010101" pitchFamily="49" charset="-79"/>
              </a:rPr>
              <a:t>+ fields</a:t>
            </a:r>
          </a:p>
        </p:txBody>
      </p:sp>
      <p:sp>
        <p:nvSpPr>
          <p:cNvPr id="12" name="Rectangle: Rounded Corners 11">
            <a:extLst>
              <a:ext uri="{FF2B5EF4-FFF2-40B4-BE49-F238E27FC236}">
                <a16:creationId xmlns:a16="http://schemas.microsoft.com/office/drawing/2014/main" id="{45E11AEB-3679-40B4-A2B3-692043B6554E}"/>
              </a:ext>
            </a:extLst>
          </p:cNvPr>
          <p:cNvSpPr/>
          <p:nvPr/>
        </p:nvSpPr>
        <p:spPr>
          <a:xfrm>
            <a:off x="1574585" y="4090401"/>
            <a:ext cx="1932716" cy="4693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2"/>
                </a:solidFill>
                <a:latin typeface="Miriam Fixed" panose="020B0509050101010101" pitchFamily="49" charset="-79"/>
                <a:cs typeface="Miriam Fixed" panose="020B0509050101010101" pitchFamily="49" charset="-79"/>
              </a:rPr>
              <a:t>interpolation</a:t>
            </a:r>
          </a:p>
        </p:txBody>
      </p:sp>
      <p:sp>
        <p:nvSpPr>
          <p:cNvPr id="14" name="Arrow: Down 13">
            <a:extLst>
              <a:ext uri="{FF2B5EF4-FFF2-40B4-BE49-F238E27FC236}">
                <a16:creationId xmlns:a16="http://schemas.microsoft.com/office/drawing/2014/main" id="{26468719-59D2-4C31-B5B6-1C142435BDB8}"/>
              </a:ext>
            </a:extLst>
          </p:cNvPr>
          <p:cNvSpPr/>
          <p:nvPr/>
        </p:nvSpPr>
        <p:spPr>
          <a:xfrm>
            <a:off x="1474787" y="1682177"/>
            <a:ext cx="229912" cy="253759"/>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 name="Arrow: Down 14">
            <a:extLst>
              <a:ext uri="{FF2B5EF4-FFF2-40B4-BE49-F238E27FC236}">
                <a16:creationId xmlns:a16="http://schemas.microsoft.com/office/drawing/2014/main" id="{73938A52-3F30-446D-9881-B12FE0FFD2C6}"/>
              </a:ext>
            </a:extLst>
          </p:cNvPr>
          <p:cNvSpPr/>
          <p:nvPr/>
        </p:nvSpPr>
        <p:spPr>
          <a:xfrm>
            <a:off x="1474787" y="2388920"/>
            <a:ext cx="229912" cy="253759"/>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5" name="Arrow: Up-Down 4">
            <a:extLst>
              <a:ext uri="{FF2B5EF4-FFF2-40B4-BE49-F238E27FC236}">
                <a16:creationId xmlns:a16="http://schemas.microsoft.com/office/drawing/2014/main" id="{8CA63986-213A-4644-AEE7-D32D3A93D60A}"/>
              </a:ext>
            </a:extLst>
          </p:cNvPr>
          <p:cNvSpPr/>
          <p:nvPr/>
        </p:nvSpPr>
        <p:spPr>
          <a:xfrm rot="18900000">
            <a:off x="1725609" y="3575130"/>
            <a:ext cx="229912" cy="479521"/>
          </a:xfrm>
          <a:prstGeom prst="up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7" name="Arrow: Up-Down 16">
            <a:extLst>
              <a:ext uri="{FF2B5EF4-FFF2-40B4-BE49-F238E27FC236}">
                <a16:creationId xmlns:a16="http://schemas.microsoft.com/office/drawing/2014/main" id="{D75EC941-A69D-4386-90DE-0FCED94F9C67}"/>
              </a:ext>
            </a:extLst>
          </p:cNvPr>
          <p:cNvSpPr/>
          <p:nvPr/>
        </p:nvSpPr>
        <p:spPr>
          <a:xfrm rot="24300000">
            <a:off x="3142034" y="3575341"/>
            <a:ext cx="229912" cy="478073"/>
          </a:xfrm>
          <a:prstGeom prst="up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3936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26"/>
                                        </p:tgtEl>
                                        <p:attrNameLst>
                                          <p:attrName>style.visibility</p:attrName>
                                        </p:attrNameLst>
                                      </p:cBhvr>
                                      <p:to>
                                        <p:strVal val="visible"/>
                                      </p:to>
                                    </p:set>
                                    <p:animEffect transition="in" filter="fade">
                                      <p:cBhvr>
                                        <p:cTn id="42" dur="500"/>
                                        <p:tgtEl>
                                          <p:spTgt spid="1026"/>
                                        </p:tgtEl>
                                      </p:cBhvr>
                                    </p:animEffect>
                                  </p:childTnLst>
                                </p:cTn>
                              </p:par>
                              <p:par>
                                <p:cTn id="43" presetID="10" presetClass="entr" presetSubtype="0" fill="hold" nodeType="withEffect">
                                  <p:stCondLst>
                                    <p:cond delay="0"/>
                                  </p:stCondLst>
                                  <p:childTnLst>
                                    <p:set>
                                      <p:cBhvr>
                                        <p:cTn id="44" dur="1" fill="hold">
                                          <p:stCondLst>
                                            <p:cond delay="0"/>
                                          </p:stCondLst>
                                        </p:cTn>
                                        <p:tgtEl>
                                          <p:spTgt spid="1027"/>
                                        </p:tgtEl>
                                        <p:attrNameLst>
                                          <p:attrName>style.visibility</p:attrName>
                                        </p:attrNameLst>
                                      </p:cBhvr>
                                      <p:to>
                                        <p:strVal val="visible"/>
                                      </p:to>
                                    </p:set>
                                    <p:animEffect transition="in" filter="fade">
                                      <p:cBhvr>
                                        <p:cTn id="45" dur="500"/>
                                        <p:tgtEl>
                                          <p:spTgt spid="10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animBg="1"/>
      <p:bldP spid="9" grpId="0" animBg="1"/>
      <p:bldP spid="10" grpId="0" animBg="1"/>
      <p:bldP spid="11" grpId="0" animBg="1"/>
      <p:bldP spid="12" grpId="0" animBg="1"/>
      <p:bldP spid="14" grpId="0" animBg="1"/>
      <p:bldP spid="15" grpId="0" animBg="1"/>
      <p:bldP spid="5" grpId="0" animBg="1"/>
      <p:bldP spid="17" grpId="0" animBg="1"/>
    </p:bldLst>
  </p:timing>
</p:sld>
</file>

<file path=ppt/theme/theme1.xml><?xml version="1.0" encoding="utf-8"?>
<a:theme xmlns:a="http://schemas.openxmlformats.org/drawingml/2006/main" name="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Met_Office_PowerPoint_Template" id="{087F1D55-BA79-4962-BA6D-E15AF8FC5BA3}" vid="{26193FBF-F427-4F77-AA54-31FE1D919D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AF401DBF1A4B48960315539047D8C9" ma:contentTypeVersion="10" ma:contentTypeDescription="Create a new document." ma:contentTypeScope="" ma:versionID="d4ab3a1efb6c6698e5b10a2a5e0157ab">
  <xsd:schema xmlns:xsd="http://www.w3.org/2001/XMLSchema" xmlns:xs="http://www.w3.org/2001/XMLSchema" xmlns:p="http://schemas.microsoft.com/office/2006/metadata/properties" xmlns:ns2="87695d73-77f0-4bdc-af97-6069eead77bc" xmlns:ns3="11cb7e46-37bd-458d-a0ac-eb9b1dc50a63" targetNamespace="http://schemas.microsoft.com/office/2006/metadata/properties" ma:root="true" ma:fieldsID="529c5f4196657c5ad590143836a6b6cf" ns2:_="" ns3:_="">
    <xsd:import namespace="87695d73-77f0-4bdc-af97-6069eead77bc"/>
    <xsd:import namespace="11cb7e46-37bd-458d-a0ac-eb9b1dc50a6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95d73-77f0-4bdc-af97-6069eead77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1cb7e46-37bd-458d-a0ac-eb9b1dc50a63"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AA2F132-67E6-49C3-97F0-4140932F8A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95d73-77f0-4bdc-af97-6069eead77bc"/>
    <ds:schemaRef ds:uri="11cb7e46-37bd-458d-a0ac-eb9b1dc50a6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93397B-B655-4024-991E-71097FB87956}">
  <ds:schemaRefs>
    <ds:schemaRef ds:uri="http://schemas.microsoft.com/sharepoint/v3/contenttype/forms"/>
  </ds:schemaRefs>
</ds:datastoreItem>
</file>

<file path=customXml/itemProps3.xml><?xml version="1.0" encoding="utf-8"?>
<ds:datastoreItem xmlns:ds="http://schemas.openxmlformats.org/officeDocument/2006/customXml" ds:itemID="{85CBD1F6-91C3-4A38-8FFC-56DD4FC2B3B7}">
  <ds:schemaRefs>
    <ds:schemaRef ds:uri="http://purl.org/dc/elements/1.1/"/>
    <ds:schemaRef ds:uri="87695d73-77f0-4bdc-af97-6069eead77bc"/>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11cb7e46-37bd-458d-a0ac-eb9b1dc50a63"/>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1.Met_Office_PowerPoint_Template</Template>
  <TotalTime>4900</TotalTime>
  <Words>419</Words>
  <Application>Microsoft Office PowerPoint</Application>
  <PresentationFormat>On-screen Show (16:9)</PresentationFormat>
  <Paragraphs>102</Paragraphs>
  <Slides>16</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-apple-system</vt:lpstr>
      <vt:lpstr>Arial</vt:lpstr>
      <vt:lpstr>Calibri</vt:lpstr>
      <vt:lpstr>Cambria Math</vt:lpstr>
      <vt:lpstr>Miriam Fixed</vt:lpstr>
      <vt:lpstr>Office Theme</vt:lpstr>
      <vt:lpstr>Implementing the Cubed Sphere Mesh in Atlas</vt:lpstr>
      <vt:lpstr>Motivation: Static B</vt:lpstr>
      <vt:lpstr>Why Atlas?</vt:lpstr>
      <vt:lpstr>Ingredients of interpolation</vt:lpstr>
      <vt:lpstr>Cubed sphere grid.</vt:lpstr>
      <vt:lpstr>Cubed sphere mesh</vt:lpstr>
      <vt:lpstr>Cubed sphere mesh</vt:lpstr>
      <vt:lpstr>Functionspace</vt:lpstr>
      <vt:lpstr>Interpolation</vt:lpstr>
      <vt:lpstr>Customisation: projection</vt:lpstr>
      <vt:lpstr>Customisation: dual mesh</vt:lpstr>
      <vt:lpstr>Customisation: tiles</vt:lpstr>
      <vt:lpstr>Current work: Interpolation.</vt:lpstr>
      <vt:lpstr>Current work: Interpolation.</vt:lpstr>
      <vt:lpstr>Current work: Interpolation.</vt:lpstr>
      <vt:lpstr>Summary/Further work</vt:lpstr>
    </vt:vector>
  </TitlesOfParts>
  <Company>Met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the Cubed Sphere Mesh in Atlas</dc:title>
  <dc:creator>Lomax, Oliver</dc:creator>
  <cp:lastModifiedBy>Lomax, Oliver</cp:lastModifiedBy>
  <cp:revision>10</cp:revision>
  <dcterms:created xsi:type="dcterms:W3CDTF">2021-10-11T12:50:29Z</dcterms:created>
  <dcterms:modified xsi:type="dcterms:W3CDTF">2021-12-09T15:34:21Z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0x01010098AF401DBF1A4B48960315539047D8C9</vt:lpwstr>
  </property>
</Properties>
</file>