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Lst>
  <p:notesMasterIdLst>
    <p:notesMasterId r:id="rId6"/>
  </p:notesMasterIdLst>
  <p:sldIdLst>
    <p:sldId id="256" r:id="rId7"/>
    <p:sldId id="257" r:id="rId8"/>
    <p:sldId id="258" r:id="rId9"/>
  </p:sldIdLst>
  <p:sldSz cy="6858000" cx="12192000"/>
  <p:notesSz cx="6858000" cy="9144000"/>
  <p:embeddedFontLst>
    <p:embeddedFont>
      <p:font typeface="Helvetica Neue"/>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0">
          <p15:clr>
            <a:srgbClr val="000000"/>
          </p15:clr>
        </p15:guide>
      </p15:sldGuideLst>
    </p:ext>
    <p:ext uri="http://customooxmlschemas.google.com/">
      <go:slidesCustomData xmlns:go="http://customooxmlschemas.google.com/" r:id="rId14" roundtripDataSignature="AMtx7mgoWlcm96BhcYWtcKmbgo8mAQGJ2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elveticaNeue-bold.fntdata"/><Relationship Id="rId10" Type="http://schemas.openxmlformats.org/officeDocument/2006/relationships/font" Target="fonts/HelveticaNeue-regular.fntdata"/><Relationship Id="rId13" Type="http://schemas.openxmlformats.org/officeDocument/2006/relationships/font" Target="fonts/HelveticaNeue-boldItalic.fntdata"/><Relationship Id="rId12" Type="http://schemas.openxmlformats.org/officeDocument/2006/relationships/font" Target="fonts/HelveticaNeue-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customschemas.google.com/relationships/presentationmetadata" Target="meta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1pPr>
            <a:lvl2pPr lvl="1"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2pPr>
            <a:lvl3pPr lvl="2"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3pPr>
            <a:lvl4pPr lvl="3"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4pPr>
            <a:lvl5pPr lvl="4"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5pPr>
            <a:lvl6pPr lvl="5"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6pPr>
            <a:lvl7pPr lvl="6"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7pPr>
            <a:lvl8pPr lvl="7"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8pPr>
            <a:lvl9pPr lvl="8"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9pPr>
          </a:lstStyle>
          <a:p/>
        </p:txBody>
      </p:sp>
      <p:sp>
        <p:nvSpPr>
          <p:cNvPr id="4" name="Google Shape;4;n"/>
          <p:cNvSpPr txBox="1"/>
          <p:nvPr>
            <p:ph idx="10" type="dt"/>
          </p:nvPr>
        </p:nvSpPr>
        <p:spPr>
          <a:xfrm>
            <a:off x="388620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1pPr>
            <a:lvl2pPr lvl="1"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2pPr>
            <a:lvl3pPr lvl="2"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3pPr>
            <a:lvl4pPr lvl="3"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4pPr>
            <a:lvl5pPr lvl="4"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5pPr>
            <a:lvl6pPr lvl="5"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6pPr>
            <a:lvl7pPr lvl="6"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7pPr>
            <a:lvl8pPr lvl="7"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8pPr>
            <a:lvl9pPr lvl="8"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Google Shape;6;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n"/>
          <p:cNvSpPr txBox="1"/>
          <p:nvPr>
            <p:ph idx="11" type="ftr"/>
          </p:nvPr>
        </p:nvSpPr>
        <p:spPr>
          <a:xfrm>
            <a:off x="0" y="8686800"/>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1pPr>
            <a:lvl2pPr lvl="1"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2pPr>
            <a:lvl3pPr lvl="2"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3pPr>
            <a:lvl4pPr lvl="3"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4pPr>
            <a:lvl5pPr lvl="4"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5pPr>
            <a:lvl6pPr lvl="5"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6pPr>
            <a:lvl7pPr lvl="6"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7pPr>
            <a:lvl8pPr lvl="7"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8pPr>
            <a:lvl9pPr lvl="8" marR="0" rtl="0" algn="l">
              <a:lnSpc>
                <a:spcPct val="100000"/>
              </a:lnSpc>
              <a:spcBef>
                <a:spcPts val="0"/>
              </a:spcBef>
              <a:spcAft>
                <a:spcPts val="0"/>
              </a:spcAft>
              <a:buClr>
                <a:srgbClr val="000000"/>
              </a:buClr>
              <a:buSzPts val="1400"/>
              <a:buFont typeface="Arial"/>
              <a:buNone/>
              <a:defRPr b="1" i="0" sz="2400" u="none" cap="none" strike="noStrike">
                <a:solidFill>
                  <a:srgbClr val="000000"/>
                </a:solidFill>
                <a:latin typeface="Helvetica Neue"/>
                <a:ea typeface="Helvetica Neue"/>
                <a:cs typeface="Helvetica Neue"/>
                <a:sym typeface="Helvetica Neue"/>
              </a:defRPr>
            </a:lvl9pPr>
          </a:lstStyle>
          <a:p/>
        </p:txBody>
      </p:sp>
      <p:sp>
        <p:nvSpPr>
          <p:cNvPr id="8" name="Google Shape;8;n"/>
          <p:cNvSpPr txBox="1"/>
          <p:nvPr>
            <p:ph idx="12" type="sldNum"/>
          </p:nvPr>
        </p:nvSpPr>
        <p:spPr>
          <a:xfrm>
            <a:off x="3886200" y="8686800"/>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1:notes"/>
          <p:cNvSpPr txBox="1"/>
          <p:nvPr/>
        </p:nvSpPr>
        <p:spPr>
          <a:xfrm>
            <a:off x="3886200" y="8686800"/>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
        <p:nvSpPr>
          <p:cNvPr id="93" name="Google Shape;9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94" name="Google Shape;94;p1:notes"/>
          <p:cNvSpPr txBox="1"/>
          <p:nvPr>
            <p:ph idx="1" type="body"/>
          </p:nvPr>
        </p:nvSpPr>
        <p:spPr>
          <a:xfrm>
            <a:off x="914400" y="4343400"/>
            <a:ext cx="5029200" cy="4114800"/>
          </a:xfrm>
          <a:prstGeom prst="rect">
            <a:avLst/>
          </a:prstGeom>
          <a:solidFill>
            <a:srgbClr val="FFFFFF"/>
          </a:solidFill>
          <a:ln cap="flat" cmpd="sng" w="9525">
            <a:solidFill>
              <a:srgbClr val="000000"/>
            </a:solidFill>
            <a:prstDash val="solid"/>
            <a:miter lim="524288"/>
            <a:headEnd len="sm" w="sm" type="none"/>
            <a:tailEnd len="sm" w="sm" type="none"/>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800"/>
              <a:buNone/>
            </a:pPr>
            <a:r>
              <a:rPr lang="en-US"/>
              <a:t>Hi, My name is Jake Liu, I work at NCAR. Welcome to this presentation. On behalf of the project team, I am going to give an overview on the progress of MPAS-JEDI data assimilation development.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0" name="Google Shape;100;p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800"/>
              <a:buNone/>
            </a:pPr>
            <a:r>
              <a:rPr lang="en-US"/>
              <a:t>First of all, let me provide some background information about our project named “PANDA-C”, which means Prediction and Data Assimilation for Cloud. It is a joint NCAR-JCSDA project, funded by US Air Force. AF weather’s current operational system is based on MetOffice UM system, so the project is also in close coordination with MetOffice’s next generation model system project.</a:t>
            </a:r>
            <a:endParaRPr/>
          </a:p>
        </p:txBody>
      </p:sp>
      <p:sp>
        <p:nvSpPr>
          <p:cNvPr id="101" name="Google Shape;101;p2:notes"/>
          <p:cNvSpPr txBox="1"/>
          <p:nvPr/>
        </p:nvSpPr>
        <p:spPr>
          <a:xfrm>
            <a:off x="3886200" y="8686800"/>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10d811fd76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8" name="Google Shape;108;g110d811fd76_0_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800"/>
              <a:buNone/>
            </a:pPr>
            <a:r>
              <a:rPr lang="en-US"/>
              <a:t>First of all, let me provide some background information about our project named “PANDA-C”, which means Prediction and Data Assimilation for Cloud. It is a joint NCAR-JCSDA project, funded by US Air Force. AF weather’s current operational system is based on MetOffice UM system, so the project is also in close coordination with MetOffice’s next generation model system project.</a:t>
            </a:r>
            <a:endParaRPr/>
          </a:p>
        </p:txBody>
      </p:sp>
      <p:sp>
        <p:nvSpPr>
          <p:cNvPr id="109" name="Google Shape;109;g110d811fd76_0_1:notes"/>
          <p:cNvSpPr txBox="1"/>
          <p:nvPr/>
        </p:nvSpPr>
        <p:spPr>
          <a:xfrm>
            <a:off x="3886200" y="8686800"/>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8"/>
          <p:cNvSpPr txBox="1"/>
          <p:nvPr>
            <p:ph type="ctrTitle"/>
          </p:nvPr>
        </p:nvSpPr>
        <p:spPr>
          <a:xfrm>
            <a:off x="812800" y="533400"/>
            <a:ext cx="10363200" cy="1143000"/>
          </a:xfrm>
          <a:prstGeom prst="rect">
            <a:avLst/>
          </a:prstGeom>
          <a:noFill/>
          <a:ln cap="flat" cmpd="sng" w="34925">
            <a:solidFill>
              <a:srgbClr val="62D8FF"/>
            </a:solidFill>
            <a:prstDash val="solid"/>
            <a:miter lim="800000"/>
            <a:headEnd len="sm" w="sm" type="none"/>
            <a:tailEnd len="sm" w="sm" type="none"/>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8"/>
          <p:cNvSpPr txBox="1"/>
          <p:nvPr>
            <p:ph idx="1" type="subTitle"/>
          </p:nvPr>
        </p:nvSpPr>
        <p:spPr>
          <a:xfrm>
            <a:off x="1828800" y="4724400"/>
            <a:ext cx="8534400" cy="1143000"/>
          </a:xfrm>
          <a:prstGeom prst="rect">
            <a:avLst/>
          </a:prstGeom>
          <a:noFill/>
          <a:ln>
            <a:noFill/>
          </a:ln>
        </p:spPr>
        <p:txBody>
          <a:bodyPr anchorCtr="0" anchor="t" bIns="45700" lIns="91425" spcFirstLastPara="1" rIns="91425" wrap="square" tIns="45700">
            <a:noAutofit/>
          </a:bodyPr>
          <a:lstStyle>
            <a:lvl1pPr lvl="0" algn="l">
              <a:lnSpc>
                <a:spcPct val="100000"/>
              </a:lnSpc>
              <a:spcBef>
                <a:spcPts val="360"/>
              </a:spcBef>
              <a:spcAft>
                <a:spcPts val="0"/>
              </a:spcAft>
              <a:buSzPts val="1400"/>
              <a:buNone/>
              <a:defRPr/>
            </a:lvl1pPr>
            <a:lvl2pPr lvl="1" algn="l">
              <a:lnSpc>
                <a:spcPct val="100000"/>
              </a:lnSpc>
              <a:spcBef>
                <a:spcPts val="360"/>
              </a:spcBef>
              <a:spcAft>
                <a:spcPts val="0"/>
              </a:spcAft>
              <a:buClr>
                <a:schemeClr val="dk1"/>
              </a:buClr>
              <a:buSzPts val="1800"/>
              <a:buChar char="–"/>
              <a:defRPr/>
            </a:lvl2pPr>
            <a:lvl3pPr lvl="2" algn="l">
              <a:lnSpc>
                <a:spcPct val="100000"/>
              </a:lnSpc>
              <a:spcBef>
                <a:spcPts val="360"/>
              </a:spcBef>
              <a:spcAft>
                <a:spcPts val="0"/>
              </a:spcAft>
              <a:buClr>
                <a:schemeClr val="dk1"/>
              </a:buClr>
              <a:buSzPts val="1800"/>
              <a:buChar char="•"/>
              <a:defRPr/>
            </a:lvl3pPr>
            <a:lvl4pPr lvl="3" algn="l">
              <a:lnSpc>
                <a:spcPct val="100000"/>
              </a:lnSpc>
              <a:spcBef>
                <a:spcPts val="360"/>
              </a:spcBef>
              <a:spcAft>
                <a:spcPts val="0"/>
              </a:spcAft>
              <a:buClr>
                <a:schemeClr val="dk1"/>
              </a:buClr>
              <a:buSzPts val="1800"/>
              <a:buChar char="–"/>
              <a:defRPr/>
            </a:lvl4pPr>
            <a:lvl5pPr lvl="4" algn="l">
              <a:lnSpc>
                <a:spcPct val="100000"/>
              </a:lnSpc>
              <a:spcBef>
                <a:spcPts val="360"/>
              </a:spcBef>
              <a:spcAft>
                <a:spcPts val="0"/>
              </a:spcAft>
              <a:buClr>
                <a:schemeClr val="dk1"/>
              </a:buClr>
              <a:buSzPts val="1800"/>
              <a:buChar char="»"/>
              <a:defRPr/>
            </a:lvl5pPr>
            <a:lvl6pPr lvl="5" algn="l">
              <a:lnSpc>
                <a:spcPct val="100000"/>
              </a:lnSpc>
              <a:spcBef>
                <a:spcPts val="360"/>
              </a:spcBef>
              <a:spcAft>
                <a:spcPts val="0"/>
              </a:spcAft>
              <a:buClr>
                <a:schemeClr val="dk1"/>
              </a:buClr>
              <a:buSzPts val="1800"/>
              <a:buChar char="»"/>
              <a:defRPr/>
            </a:lvl6pPr>
            <a:lvl7pPr lvl="6" algn="l">
              <a:lnSpc>
                <a:spcPct val="100000"/>
              </a:lnSpc>
              <a:spcBef>
                <a:spcPts val="360"/>
              </a:spcBef>
              <a:spcAft>
                <a:spcPts val="0"/>
              </a:spcAft>
              <a:buClr>
                <a:schemeClr val="dk1"/>
              </a:buClr>
              <a:buSzPts val="1800"/>
              <a:buChar char="»"/>
              <a:defRPr/>
            </a:lvl7pPr>
            <a:lvl8pPr lvl="7" algn="l">
              <a:lnSpc>
                <a:spcPct val="100000"/>
              </a:lnSpc>
              <a:spcBef>
                <a:spcPts val="360"/>
              </a:spcBef>
              <a:spcAft>
                <a:spcPts val="0"/>
              </a:spcAft>
              <a:buClr>
                <a:schemeClr val="dk1"/>
              </a:buClr>
              <a:buSzPts val="1800"/>
              <a:buChar char="»"/>
              <a:defRPr/>
            </a:lvl8pPr>
            <a:lvl9pPr lvl="8" algn="l">
              <a:lnSpc>
                <a:spcPct val="100000"/>
              </a:lnSpc>
              <a:spcBef>
                <a:spcPts val="360"/>
              </a:spcBef>
              <a:spcAft>
                <a:spcPts val="0"/>
              </a:spcAft>
              <a:buClr>
                <a:schemeClr val="dk1"/>
              </a:buClr>
              <a:buSzPts val="1800"/>
              <a:buChar char="»"/>
              <a:defRPr/>
            </a:lvl9pPr>
          </a:lstStyle>
          <a:p/>
        </p:txBody>
      </p:sp>
      <p:sp>
        <p:nvSpPr>
          <p:cNvPr id="18" name="Google Shape;18;p18"/>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8"/>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8"/>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8" name="Shape 78"/>
        <p:cNvGrpSpPr/>
        <p:nvPr/>
      </p:nvGrpSpPr>
      <p:grpSpPr>
        <a:xfrm>
          <a:off x="0" y="0"/>
          <a:ext cx="0" cy="0"/>
          <a:chOff x="0" y="0"/>
          <a:chExt cx="0" cy="0"/>
        </a:xfrm>
      </p:grpSpPr>
      <p:sp>
        <p:nvSpPr>
          <p:cNvPr id="79" name="Google Shape;79;p28"/>
          <p:cNvSpPr txBox="1"/>
          <p:nvPr>
            <p:ph type="title"/>
          </p:nvPr>
        </p:nvSpPr>
        <p:spPr>
          <a:xfrm>
            <a:off x="1016000" y="609600"/>
            <a:ext cx="10261600" cy="533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28"/>
          <p:cNvSpPr txBox="1"/>
          <p:nvPr>
            <p:ph idx="1" type="body"/>
          </p:nvPr>
        </p:nvSpPr>
        <p:spPr>
          <a:xfrm>
            <a:off x="1016000" y="1447800"/>
            <a:ext cx="5029200" cy="46482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560"/>
              </a:spcBef>
              <a:spcAft>
                <a:spcPts val="0"/>
              </a:spcAft>
              <a:buSzPts val="1400"/>
              <a:buNone/>
              <a:defRPr sz="2800"/>
            </a:lvl1pPr>
            <a:lvl2pPr indent="-381000" lvl="1" marL="914400" algn="l">
              <a:lnSpc>
                <a:spcPct val="100000"/>
              </a:lnSpc>
              <a:spcBef>
                <a:spcPts val="480"/>
              </a:spcBef>
              <a:spcAft>
                <a:spcPts val="0"/>
              </a:spcAft>
              <a:buClr>
                <a:schemeClr val="dk1"/>
              </a:buClr>
              <a:buSzPts val="2400"/>
              <a:buFont typeface="Helvetica Neue"/>
              <a:buChar char="–"/>
              <a:defRPr sz="2400"/>
            </a:lvl2pPr>
            <a:lvl3pPr indent="-355600" lvl="2" marL="1371600" algn="l">
              <a:lnSpc>
                <a:spcPct val="100000"/>
              </a:lnSpc>
              <a:spcBef>
                <a:spcPts val="400"/>
              </a:spcBef>
              <a:spcAft>
                <a:spcPts val="0"/>
              </a:spcAft>
              <a:buClr>
                <a:schemeClr val="dk1"/>
              </a:buClr>
              <a:buSzPts val="2000"/>
              <a:buFont typeface="Lucida Sans"/>
              <a:buChar char="•"/>
              <a:defRPr sz="2000"/>
            </a:lvl3pPr>
            <a:lvl4pPr indent="-342900" lvl="3" marL="1828800" algn="l">
              <a:lnSpc>
                <a:spcPct val="100000"/>
              </a:lnSpc>
              <a:spcBef>
                <a:spcPts val="360"/>
              </a:spcBef>
              <a:spcAft>
                <a:spcPts val="0"/>
              </a:spcAft>
              <a:buClr>
                <a:schemeClr val="dk1"/>
              </a:buClr>
              <a:buSzPts val="1800"/>
              <a:buFont typeface="Arial"/>
              <a:buChar char="–"/>
              <a:defRPr sz="1800"/>
            </a:lvl4pPr>
            <a:lvl5pPr indent="-342900" lvl="4" marL="2286000" algn="l">
              <a:lnSpc>
                <a:spcPct val="100000"/>
              </a:lnSpc>
              <a:spcBef>
                <a:spcPts val="360"/>
              </a:spcBef>
              <a:spcAft>
                <a:spcPts val="0"/>
              </a:spcAft>
              <a:buClr>
                <a:schemeClr val="dk1"/>
              </a:buClr>
              <a:buSzPts val="1800"/>
              <a:buFont typeface="Arial"/>
              <a:buChar char="»"/>
              <a:defRPr sz="1800"/>
            </a:lvl5pPr>
            <a:lvl6pPr indent="-342900" lvl="5" marL="2743200" algn="l">
              <a:lnSpc>
                <a:spcPct val="100000"/>
              </a:lnSpc>
              <a:spcBef>
                <a:spcPts val="360"/>
              </a:spcBef>
              <a:spcAft>
                <a:spcPts val="0"/>
              </a:spcAft>
              <a:buClr>
                <a:schemeClr val="dk1"/>
              </a:buClr>
              <a:buSzPts val="1800"/>
              <a:buFont typeface="Arial"/>
              <a:buChar char="»"/>
              <a:defRPr sz="1800"/>
            </a:lvl6pPr>
            <a:lvl7pPr indent="-342900" lvl="6" marL="3200400" algn="l">
              <a:lnSpc>
                <a:spcPct val="100000"/>
              </a:lnSpc>
              <a:spcBef>
                <a:spcPts val="360"/>
              </a:spcBef>
              <a:spcAft>
                <a:spcPts val="0"/>
              </a:spcAft>
              <a:buClr>
                <a:schemeClr val="dk1"/>
              </a:buClr>
              <a:buSzPts val="1800"/>
              <a:buFont typeface="Arial"/>
              <a:buChar char="»"/>
              <a:defRPr sz="1800"/>
            </a:lvl7pPr>
            <a:lvl8pPr indent="-342900" lvl="7" marL="3657600" algn="l">
              <a:lnSpc>
                <a:spcPct val="100000"/>
              </a:lnSpc>
              <a:spcBef>
                <a:spcPts val="360"/>
              </a:spcBef>
              <a:spcAft>
                <a:spcPts val="0"/>
              </a:spcAft>
              <a:buClr>
                <a:schemeClr val="dk1"/>
              </a:buClr>
              <a:buSzPts val="1800"/>
              <a:buFont typeface="Arial"/>
              <a:buChar char="»"/>
              <a:defRPr sz="1800"/>
            </a:lvl8pPr>
            <a:lvl9pPr indent="-342900" lvl="8" marL="4114800" algn="l">
              <a:lnSpc>
                <a:spcPct val="100000"/>
              </a:lnSpc>
              <a:spcBef>
                <a:spcPts val="360"/>
              </a:spcBef>
              <a:spcAft>
                <a:spcPts val="0"/>
              </a:spcAft>
              <a:buClr>
                <a:schemeClr val="dk1"/>
              </a:buClr>
              <a:buSzPts val="1800"/>
              <a:buFont typeface="Arial"/>
              <a:buChar char="»"/>
              <a:defRPr sz="1800"/>
            </a:lvl9pPr>
          </a:lstStyle>
          <a:p/>
        </p:txBody>
      </p:sp>
      <p:sp>
        <p:nvSpPr>
          <p:cNvPr id="81" name="Google Shape;81;p28"/>
          <p:cNvSpPr txBox="1"/>
          <p:nvPr>
            <p:ph idx="2" type="body"/>
          </p:nvPr>
        </p:nvSpPr>
        <p:spPr>
          <a:xfrm>
            <a:off x="6248400" y="1447800"/>
            <a:ext cx="5029200" cy="46482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560"/>
              </a:spcBef>
              <a:spcAft>
                <a:spcPts val="0"/>
              </a:spcAft>
              <a:buSzPts val="1400"/>
              <a:buNone/>
              <a:defRPr sz="2800"/>
            </a:lvl1pPr>
            <a:lvl2pPr indent="-381000" lvl="1" marL="914400" algn="l">
              <a:lnSpc>
                <a:spcPct val="100000"/>
              </a:lnSpc>
              <a:spcBef>
                <a:spcPts val="480"/>
              </a:spcBef>
              <a:spcAft>
                <a:spcPts val="0"/>
              </a:spcAft>
              <a:buClr>
                <a:schemeClr val="dk1"/>
              </a:buClr>
              <a:buSzPts val="2400"/>
              <a:buFont typeface="Helvetica Neue"/>
              <a:buChar char="–"/>
              <a:defRPr sz="2400"/>
            </a:lvl2pPr>
            <a:lvl3pPr indent="-355600" lvl="2" marL="1371600" algn="l">
              <a:lnSpc>
                <a:spcPct val="100000"/>
              </a:lnSpc>
              <a:spcBef>
                <a:spcPts val="400"/>
              </a:spcBef>
              <a:spcAft>
                <a:spcPts val="0"/>
              </a:spcAft>
              <a:buClr>
                <a:schemeClr val="dk1"/>
              </a:buClr>
              <a:buSzPts val="2000"/>
              <a:buFont typeface="Lucida Sans"/>
              <a:buChar char="•"/>
              <a:defRPr sz="2000"/>
            </a:lvl3pPr>
            <a:lvl4pPr indent="-342900" lvl="3" marL="1828800" algn="l">
              <a:lnSpc>
                <a:spcPct val="100000"/>
              </a:lnSpc>
              <a:spcBef>
                <a:spcPts val="360"/>
              </a:spcBef>
              <a:spcAft>
                <a:spcPts val="0"/>
              </a:spcAft>
              <a:buClr>
                <a:schemeClr val="dk1"/>
              </a:buClr>
              <a:buSzPts val="1800"/>
              <a:buFont typeface="Arial"/>
              <a:buChar char="–"/>
              <a:defRPr sz="1800"/>
            </a:lvl4pPr>
            <a:lvl5pPr indent="-342900" lvl="4" marL="2286000" algn="l">
              <a:lnSpc>
                <a:spcPct val="100000"/>
              </a:lnSpc>
              <a:spcBef>
                <a:spcPts val="360"/>
              </a:spcBef>
              <a:spcAft>
                <a:spcPts val="0"/>
              </a:spcAft>
              <a:buClr>
                <a:schemeClr val="dk1"/>
              </a:buClr>
              <a:buSzPts val="1800"/>
              <a:buFont typeface="Arial"/>
              <a:buChar char="»"/>
              <a:defRPr sz="1800"/>
            </a:lvl5pPr>
            <a:lvl6pPr indent="-342900" lvl="5" marL="2743200" algn="l">
              <a:lnSpc>
                <a:spcPct val="100000"/>
              </a:lnSpc>
              <a:spcBef>
                <a:spcPts val="360"/>
              </a:spcBef>
              <a:spcAft>
                <a:spcPts val="0"/>
              </a:spcAft>
              <a:buClr>
                <a:schemeClr val="dk1"/>
              </a:buClr>
              <a:buSzPts val="1800"/>
              <a:buFont typeface="Arial"/>
              <a:buChar char="»"/>
              <a:defRPr sz="1800"/>
            </a:lvl6pPr>
            <a:lvl7pPr indent="-342900" lvl="6" marL="3200400" algn="l">
              <a:lnSpc>
                <a:spcPct val="100000"/>
              </a:lnSpc>
              <a:spcBef>
                <a:spcPts val="360"/>
              </a:spcBef>
              <a:spcAft>
                <a:spcPts val="0"/>
              </a:spcAft>
              <a:buClr>
                <a:schemeClr val="dk1"/>
              </a:buClr>
              <a:buSzPts val="1800"/>
              <a:buFont typeface="Arial"/>
              <a:buChar char="»"/>
              <a:defRPr sz="1800"/>
            </a:lvl7pPr>
            <a:lvl8pPr indent="-342900" lvl="7" marL="3657600" algn="l">
              <a:lnSpc>
                <a:spcPct val="100000"/>
              </a:lnSpc>
              <a:spcBef>
                <a:spcPts val="360"/>
              </a:spcBef>
              <a:spcAft>
                <a:spcPts val="0"/>
              </a:spcAft>
              <a:buClr>
                <a:schemeClr val="dk1"/>
              </a:buClr>
              <a:buSzPts val="1800"/>
              <a:buFont typeface="Arial"/>
              <a:buChar char="»"/>
              <a:defRPr sz="1800"/>
            </a:lvl8pPr>
            <a:lvl9pPr indent="-342900" lvl="8" marL="4114800" algn="l">
              <a:lnSpc>
                <a:spcPct val="100000"/>
              </a:lnSpc>
              <a:spcBef>
                <a:spcPts val="360"/>
              </a:spcBef>
              <a:spcAft>
                <a:spcPts val="0"/>
              </a:spcAft>
              <a:buClr>
                <a:schemeClr val="dk1"/>
              </a:buClr>
              <a:buSzPts val="1800"/>
              <a:buFont typeface="Arial"/>
              <a:buChar char="»"/>
              <a:defRPr sz="1800"/>
            </a:lvl9pPr>
          </a:lstStyle>
          <a:p/>
        </p:txBody>
      </p:sp>
      <p:sp>
        <p:nvSpPr>
          <p:cNvPr id="82" name="Google Shape;82;p28"/>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28"/>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8"/>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5" name="Shape 85"/>
        <p:cNvGrpSpPr/>
        <p:nvPr/>
      </p:nvGrpSpPr>
      <p:grpSpPr>
        <a:xfrm>
          <a:off x="0" y="0"/>
          <a:ext cx="0" cy="0"/>
          <a:chOff x="0" y="0"/>
          <a:chExt cx="0" cy="0"/>
        </a:xfrm>
      </p:grpSpPr>
      <p:sp>
        <p:nvSpPr>
          <p:cNvPr id="86" name="Google Shape;86;p29"/>
          <p:cNvSpPr txBox="1"/>
          <p:nvPr>
            <p:ph type="title"/>
          </p:nvPr>
        </p:nvSpPr>
        <p:spPr>
          <a:xfrm>
            <a:off x="963084" y="4406901"/>
            <a:ext cx="10363200" cy="136207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29"/>
          <p:cNvSpPr txBox="1"/>
          <p:nvPr>
            <p:ph idx="1" type="body"/>
          </p:nvPr>
        </p:nvSpPr>
        <p:spPr>
          <a:xfrm>
            <a:off x="963084" y="2906713"/>
            <a:ext cx="10363200" cy="1500187"/>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00"/>
              </a:spcBef>
              <a:spcAft>
                <a:spcPts val="0"/>
              </a:spcAft>
              <a:buClr>
                <a:schemeClr val="dk1"/>
              </a:buClr>
              <a:buSzPts val="2000"/>
              <a:buFont typeface="Helvetica Neue"/>
              <a:buNone/>
              <a:defRPr sz="2000"/>
            </a:lvl1pPr>
            <a:lvl2pPr indent="-228600" lvl="1" marL="914400" algn="l">
              <a:lnSpc>
                <a:spcPct val="100000"/>
              </a:lnSpc>
              <a:spcBef>
                <a:spcPts val="360"/>
              </a:spcBef>
              <a:spcAft>
                <a:spcPts val="0"/>
              </a:spcAft>
              <a:buClr>
                <a:schemeClr val="dk1"/>
              </a:buClr>
              <a:buSzPts val="1800"/>
              <a:buFont typeface="Helvetica Neue"/>
              <a:buNone/>
              <a:defRPr sz="1800"/>
            </a:lvl2pPr>
            <a:lvl3pPr indent="-228600" lvl="2" marL="1371600" algn="l">
              <a:lnSpc>
                <a:spcPct val="100000"/>
              </a:lnSpc>
              <a:spcBef>
                <a:spcPts val="320"/>
              </a:spcBef>
              <a:spcAft>
                <a:spcPts val="0"/>
              </a:spcAft>
              <a:buClr>
                <a:schemeClr val="dk1"/>
              </a:buClr>
              <a:buSzPts val="1600"/>
              <a:buFont typeface="Lucida Sans"/>
              <a:buNone/>
              <a:defRPr sz="1600"/>
            </a:lvl3pPr>
            <a:lvl4pPr indent="-228600" lvl="3" marL="1828800" algn="l">
              <a:lnSpc>
                <a:spcPct val="100000"/>
              </a:lnSpc>
              <a:spcBef>
                <a:spcPts val="280"/>
              </a:spcBef>
              <a:spcAft>
                <a:spcPts val="0"/>
              </a:spcAft>
              <a:buClr>
                <a:schemeClr val="dk1"/>
              </a:buClr>
              <a:buSzPts val="1400"/>
              <a:buFont typeface="Arial"/>
              <a:buNone/>
              <a:defRPr sz="1400"/>
            </a:lvl4pPr>
            <a:lvl5pPr indent="-228600" lvl="4" marL="2286000" algn="l">
              <a:lnSpc>
                <a:spcPct val="100000"/>
              </a:lnSpc>
              <a:spcBef>
                <a:spcPts val="280"/>
              </a:spcBef>
              <a:spcAft>
                <a:spcPts val="0"/>
              </a:spcAft>
              <a:buClr>
                <a:schemeClr val="dk1"/>
              </a:buClr>
              <a:buSzPts val="1400"/>
              <a:buFont typeface="Arial"/>
              <a:buNone/>
              <a:defRPr sz="1400"/>
            </a:lvl5pPr>
            <a:lvl6pPr indent="-228600" lvl="5" marL="2743200" algn="l">
              <a:lnSpc>
                <a:spcPct val="100000"/>
              </a:lnSpc>
              <a:spcBef>
                <a:spcPts val="280"/>
              </a:spcBef>
              <a:spcAft>
                <a:spcPts val="0"/>
              </a:spcAft>
              <a:buClr>
                <a:schemeClr val="dk1"/>
              </a:buClr>
              <a:buSzPts val="1400"/>
              <a:buFont typeface="Arial"/>
              <a:buNone/>
              <a:defRPr sz="1400"/>
            </a:lvl6pPr>
            <a:lvl7pPr indent="-228600" lvl="6" marL="3200400" algn="l">
              <a:lnSpc>
                <a:spcPct val="100000"/>
              </a:lnSpc>
              <a:spcBef>
                <a:spcPts val="280"/>
              </a:spcBef>
              <a:spcAft>
                <a:spcPts val="0"/>
              </a:spcAft>
              <a:buClr>
                <a:schemeClr val="dk1"/>
              </a:buClr>
              <a:buSzPts val="1400"/>
              <a:buFont typeface="Arial"/>
              <a:buNone/>
              <a:defRPr sz="1400"/>
            </a:lvl7pPr>
            <a:lvl8pPr indent="-228600" lvl="7" marL="3657600" algn="l">
              <a:lnSpc>
                <a:spcPct val="100000"/>
              </a:lnSpc>
              <a:spcBef>
                <a:spcPts val="280"/>
              </a:spcBef>
              <a:spcAft>
                <a:spcPts val="0"/>
              </a:spcAft>
              <a:buClr>
                <a:schemeClr val="dk1"/>
              </a:buClr>
              <a:buSzPts val="1400"/>
              <a:buFont typeface="Arial"/>
              <a:buNone/>
              <a:defRPr sz="1400"/>
            </a:lvl8pPr>
            <a:lvl9pPr indent="-228600" lvl="8" marL="4114800" algn="l">
              <a:lnSpc>
                <a:spcPct val="100000"/>
              </a:lnSpc>
              <a:spcBef>
                <a:spcPts val="280"/>
              </a:spcBef>
              <a:spcAft>
                <a:spcPts val="0"/>
              </a:spcAft>
              <a:buClr>
                <a:schemeClr val="dk1"/>
              </a:buClr>
              <a:buSzPts val="1400"/>
              <a:buFont typeface="Arial"/>
              <a:buNone/>
              <a:defRPr sz="1400"/>
            </a:lvl9pPr>
          </a:lstStyle>
          <a:p/>
        </p:txBody>
      </p:sp>
      <p:sp>
        <p:nvSpPr>
          <p:cNvPr id="88" name="Google Shape;88;p29"/>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p29"/>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29"/>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8" name="Shape 28"/>
        <p:cNvGrpSpPr/>
        <p:nvPr/>
      </p:nvGrpSpPr>
      <p:grpSpPr>
        <a:xfrm>
          <a:off x="0" y="0"/>
          <a:ext cx="0" cy="0"/>
          <a:chOff x="0" y="0"/>
          <a:chExt cx="0" cy="0"/>
        </a:xfrm>
      </p:grpSpPr>
      <p:sp>
        <p:nvSpPr>
          <p:cNvPr id="29" name="Google Shape;29;p20"/>
          <p:cNvSpPr txBox="1"/>
          <p:nvPr>
            <p:ph type="title"/>
          </p:nvPr>
        </p:nvSpPr>
        <p:spPr>
          <a:xfrm>
            <a:off x="1016000" y="609600"/>
            <a:ext cx="10261600" cy="533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0"/>
          <p:cNvSpPr txBox="1"/>
          <p:nvPr>
            <p:ph idx="1" type="body"/>
          </p:nvPr>
        </p:nvSpPr>
        <p:spPr>
          <a:xfrm>
            <a:off x="1016000" y="1447800"/>
            <a:ext cx="10261600" cy="46482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60"/>
              </a:spcBef>
              <a:spcAft>
                <a:spcPts val="0"/>
              </a:spcAft>
              <a:buSzPts val="1400"/>
              <a:buNone/>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1" name="Google Shape;31;p20"/>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20"/>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0"/>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21"/>
          <p:cNvSpPr txBox="1"/>
          <p:nvPr>
            <p:ph type="title"/>
          </p:nvPr>
        </p:nvSpPr>
        <p:spPr>
          <a:xfrm>
            <a:off x="1016000" y="609600"/>
            <a:ext cx="10261600" cy="533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1"/>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21"/>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1"/>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9" name="Shape 39"/>
        <p:cNvGrpSpPr/>
        <p:nvPr/>
      </p:nvGrpSpPr>
      <p:grpSpPr>
        <a:xfrm>
          <a:off x="0" y="0"/>
          <a:ext cx="0" cy="0"/>
          <a:chOff x="0" y="0"/>
          <a:chExt cx="0" cy="0"/>
        </a:xfrm>
      </p:grpSpPr>
      <p:sp>
        <p:nvSpPr>
          <p:cNvPr id="40" name="Google Shape;40;p22"/>
          <p:cNvSpPr txBox="1"/>
          <p:nvPr>
            <p:ph type="title"/>
          </p:nvPr>
        </p:nvSpPr>
        <p:spPr>
          <a:xfrm rot="5400000">
            <a:off x="7251700" y="2070100"/>
            <a:ext cx="5486400" cy="2565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22"/>
          <p:cNvSpPr txBox="1"/>
          <p:nvPr>
            <p:ph idx="1" type="body"/>
          </p:nvPr>
        </p:nvSpPr>
        <p:spPr>
          <a:xfrm rot="5400000">
            <a:off x="2019300" y="-393700"/>
            <a:ext cx="5486400" cy="74930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60"/>
              </a:spcBef>
              <a:spcAft>
                <a:spcPts val="0"/>
              </a:spcAft>
              <a:buSzPts val="1400"/>
              <a:buNone/>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42" name="Google Shape;42;p22"/>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2"/>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2"/>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45" name="Shape 45"/>
        <p:cNvGrpSpPr/>
        <p:nvPr/>
      </p:nvGrpSpPr>
      <p:grpSpPr>
        <a:xfrm>
          <a:off x="0" y="0"/>
          <a:ext cx="0" cy="0"/>
          <a:chOff x="0" y="0"/>
          <a:chExt cx="0" cy="0"/>
        </a:xfrm>
      </p:grpSpPr>
      <p:sp>
        <p:nvSpPr>
          <p:cNvPr id="46" name="Google Shape;46;p23"/>
          <p:cNvSpPr txBox="1"/>
          <p:nvPr>
            <p:ph type="title"/>
          </p:nvPr>
        </p:nvSpPr>
        <p:spPr>
          <a:xfrm>
            <a:off x="1016000" y="609600"/>
            <a:ext cx="10261600" cy="533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3"/>
          <p:cNvSpPr txBox="1"/>
          <p:nvPr>
            <p:ph idx="1" type="body"/>
          </p:nvPr>
        </p:nvSpPr>
        <p:spPr>
          <a:xfrm rot="5400000">
            <a:off x="3822700" y="-1358900"/>
            <a:ext cx="4648200" cy="1026160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60"/>
              </a:spcBef>
              <a:spcAft>
                <a:spcPts val="0"/>
              </a:spcAft>
              <a:buSzPts val="1400"/>
              <a:buNone/>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48" name="Google Shape;48;p23"/>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3"/>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23"/>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51" name="Shape 51"/>
        <p:cNvGrpSpPr/>
        <p:nvPr/>
      </p:nvGrpSpPr>
      <p:grpSpPr>
        <a:xfrm>
          <a:off x="0" y="0"/>
          <a:ext cx="0" cy="0"/>
          <a:chOff x="0" y="0"/>
          <a:chExt cx="0" cy="0"/>
        </a:xfrm>
      </p:grpSpPr>
      <p:sp>
        <p:nvSpPr>
          <p:cNvPr id="52" name="Google Shape;52;p24"/>
          <p:cNvSpPr txBox="1"/>
          <p:nvPr>
            <p:ph type="title"/>
          </p:nvPr>
        </p:nvSpPr>
        <p:spPr>
          <a:xfrm>
            <a:off x="2389717" y="4800600"/>
            <a:ext cx="7315200" cy="56673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4"/>
          <p:cNvSpPr/>
          <p:nvPr>
            <p:ph idx="2" type="pic"/>
          </p:nvPr>
        </p:nvSpPr>
        <p:spPr>
          <a:xfrm>
            <a:off x="2389717" y="612775"/>
            <a:ext cx="7315200" cy="4114800"/>
          </a:xfrm>
          <a:prstGeom prst="rect">
            <a:avLst/>
          </a:prstGeom>
          <a:noFill/>
          <a:ln>
            <a:noFill/>
          </a:ln>
        </p:spPr>
      </p:sp>
      <p:sp>
        <p:nvSpPr>
          <p:cNvPr id="54" name="Google Shape;54;p24"/>
          <p:cNvSpPr txBox="1"/>
          <p:nvPr>
            <p:ph idx="1" type="body"/>
          </p:nvPr>
        </p:nvSpPr>
        <p:spPr>
          <a:xfrm>
            <a:off x="2389717" y="5367338"/>
            <a:ext cx="7315200" cy="804862"/>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Helvetica Neue"/>
              <a:buNone/>
              <a:defRPr sz="1400"/>
            </a:lvl1pPr>
            <a:lvl2pPr indent="-228600" lvl="1" marL="914400" algn="l">
              <a:lnSpc>
                <a:spcPct val="100000"/>
              </a:lnSpc>
              <a:spcBef>
                <a:spcPts val="240"/>
              </a:spcBef>
              <a:spcAft>
                <a:spcPts val="0"/>
              </a:spcAft>
              <a:buClr>
                <a:schemeClr val="dk1"/>
              </a:buClr>
              <a:buSzPts val="1200"/>
              <a:buFont typeface="Helvetica Neue"/>
              <a:buNone/>
              <a:defRPr sz="1200"/>
            </a:lvl2pPr>
            <a:lvl3pPr indent="-228600" lvl="2" marL="1371600" algn="l">
              <a:lnSpc>
                <a:spcPct val="100000"/>
              </a:lnSpc>
              <a:spcBef>
                <a:spcPts val="200"/>
              </a:spcBef>
              <a:spcAft>
                <a:spcPts val="0"/>
              </a:spcAft>
              <a:buClr>
                <a:schemeClr val="dk1"/>
              </a:buClr>
              <a:buSzPts val="1000"/>
              <a:buFont typeface="Lucida Sans"/>
              <a:buNone/>
              <a:defRPr sz="1000"/>
            </a:lvl3pPr>
            <a:lvl4pPr indent="-228600" lvl="3" marL="1828800" algn="l">
              <a:lnSpc>
                <a:spcPct val="100000"/>
              </a:lnSpc>
              <a:spcBef>
                <a:spcPts val="180"/>
              </a:spcBef>
              <a:spcAft>
                <a:spcPts val="0"/>
              </a:spcAft>
              <a:buClr>
                <a:schemeClr val="dk1"/>
              </a:buClr>
              <a:buSzPts val="900"/>
              <a:buFont typeface="Arial"/>
              <a:buNone/>
              <a:defRPr sz="900"/>
            </a:lvl4pPr>
            <a:lvl5pPr indent="-228600" lvl="4" marL="2286000" algn="l">
              <a:lnSpc>
                <a:spcPct val="100000"/>
              </a:lnSpc>
              <a:spcBef>
                <a:spcPts val="180"/>
              </a:spcBef>
              <a:spcAft>
                <a:spcPts val="0"/>
              </a:spcAft>
              <a:buClr>
                <a:schemeClr val="dk1"/>
              </a:buClr>
              <a:buSzPts val="900"/>
              <a:buFont typeface="Arial"/>
              <a:buNone/>
              <a:defRPr sz="900"/>
            </a:lvl5pPr>
            <a:lvl6pPr indent="-228600" lvl="5" marL="2743200" algn="l">
              <a:lnSpc>
                <a:spcPct val="100000"/>
              </a:lnSpc>
              <a:spcBef>
                <a:spcPts val="180"/>
              </a:spcBef>
              <a:spcAft>
                <a:spcPts val="0"/>
              </a:spcAft>
              <a:buClr>
                <a:schemeClr val="dk1"/>
              </a:buClr>
              <a:buSzPts val="900"/>
              <a:buFont typeface="Arial"/>
              <a:buNone/>
              <a:defRPr sz="900"/>
            </a:lvl6pPr>
            <a:lvl7pPr indent="-228600" lvl="6" marL="3200400" algn="l">
              <a:lnSpc>
                <a:spcPct val="100000"/>
              </a:lnSpc>
              <a:spcBef>
                <a:spcPts val="180"/>
              </a:spcBef>
              <a:spcAft>
                <a:spcPts val="0"/>
              </a:spcAft>
              <a:buClr>
                <a:schemeClr val="dk1"/>
              </a:buClr>
              <a:buSzPts val="900"/>
              <a:buFont typeface="Arial"/>
              <a:buNone/>
              <a:defRPr sz="900"/>
            </a:lvl7pPr>
            <a:lvl8pPr indent="-228600" lvl="7" marL="3657600" algn="l">
              <a:lnSpc>
                <a:spcPct val="100000"/>
              </a:lnSpc>
              <a:spcBef>
                <a:spcPts val="180"/>
              </a:spcBef>
              <a:spcAft>
                <a:spcPts val="0"/>
              </a:spcAft>
              <a:buClr>
                <a:schemeClr val="dk1"/>
              </a:buClr>
              <a:buSzPts val="900"/>
              <a:buFont typeface="Arial"/>
              <a:buNone/>
              <a:defRPr sz="900"/>
            </a:lvl8pPr>
            <a:lvl9pPr indent="-228600" lvl="8" marL="4114800" algn="l">
              <a:lnSpc>
                <a:spcPct val="100000"/>
              </a:lnSpc>
              <a:spcBef>
                <a:spcPts val="180"/>
              </a:spcBef>
              <a:spcAft>
                <a:spcPts val="0"/>
              </a:spcAft>
              <a:buClr>
                <a:schemeClr val="dk1"/>
              </a:buClr>
              <a:buSzPts val="900"/>
              <a:buFont typeface="Arial"/>
              <a:buNone/>
              <a:defRPr sz="900"/>
            </a:lvl9pPr>
          </a:lstStyle>
          <a:p/>
        </p:txBody>
      </p:sp>
      <p:sp>
        <p:nvSpPr>
          <p:cNvPr id="55" name="Google Shape;55;p24"/>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4"/>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4"/>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5"/>
          <p:cNvSpPr txBox="1"/>
          <p:nvPr>
            <p:ph type="title"/>
          </p:nvPr>
        </p:nvSpPr>
        <p:spPr>
          <a:xfrm>
            <a:off x="609601" y="273050"/>
            <a:ext cx="4011084" cy="116205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5"/>
          <p:cNvSpPr txBox="1"/>
          <p:nvPr>
            <p:ph idx="1" type="body"/>
          </p:nvPr>
        </p:nvSpPr>
        <p:spPr>
          <a:xfrm>
            <a:off x="4766733" y="273051"/>
            <a:ext cx="6815667" cy="5853113"/>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640"/>
              </a:spcBef>
              <a:spcAft>
                <a:spcPts val="0"/>
              </a:spcAft>
              <a:buSzPts val="1400"/>
              <a:buNone/>
              <a:defRPr sz="3200"/>
            </a:lvl1pPr>
            <a:lvl2pPr indent="-406400" lvl="1" marL="914400" algn="l">
              <a:lnSpc>
                <a:spcPct val="100000"/>
              </a:lnSpc>
              <a:spcBef>
                <a:spcPts val="560"/>
              </a:spcBef>
              <a:spcAft>
                <a:spcPts val="0"/>
              </a:spcAft>
              <a:buClr>
                <a:schemeClr val="dk1"/>
              </a:buClr>
              <a:buSzPts val="2800"/>
              <a:buFont typeface="Helvetica Neue"/>
              <a:buChar char="–"/>
              <a:defRPr sz="2800"/>
            </a:lvl2pPr>
            <a:lvl3pPr indent="-381000" lvl="2" marL="1371600" algn="l">
              <a:lnSpc>
                <a:spcPct val="100000"/>
              </a:lnSpc>
              <a:spcBef>
                <a:spcPts val="480"/>
              </a:spcBef>
              <a:spcAft>
                <a:spcPts val="0"/>
              </a:spcAft>
              <a:buClr>
                <a:schemeClr val="dk1"/>
              </a:buClr>
              <a:buSzPts val="2400"/>
              <a:buFont typeface="Lucida Sans"/>
              <a:buChar char="•"/>
              <a:defRPr sz="2400"/>
            </a:lvl3pPr>
            <a:lvl4pPr indent="-355600" lvl="3" marL="1828800" algn="l">
              <a:lnSpc>
                <a:spcPct val="100000"/>
              </a:lnSpc>
              <a:spcBef>
                <a:spcPts val="400"/>
              </a:spcBef>
              <a:spcAft>
                <a:spcPts val="0"/>
              </a:spcAft>
              <a:buClr>
                <a:schemeClr val="dk1"/>
              </a:buClr>
              <a:buSzPts val="2000"/>
              <a:buFont typeface="Arial"/>
              <a:buChar char="–"/>
              <a:defRPr sz="2000"/>
            </a:lvl4pPr>
            <a:lvl5pPr indent="-355600" lvl="4" marL="2286000" algn="l">
              <a:lnSpc>
                <a:spcPct val="100000"/>
              </a:lnSpc>
              <a:spcBef>
                <a:spcPts val="400"/>
              </a:spcBef>
              <a:spcAft>
                <a:spcPts val="0"/>
              </a:spcAft>
              <a:buClr>
                <a:schemeClr val="dk1"/>
              </a:buClr>
              <a:buSzPts val="2000"/>
              <a:buFont typeface="Arial"/>
              <a:buChar char="»"/>
              <a:defRPr sz="2000"/>
            </a:lvl5pPr>
            <a:lvl6pPr indent="-355600" lvl="5" marL="2743200" algn="l">
              <a:lnSpc>
                <a:spcPct val="100000"/>
              </a:lnSpc>
              <a:spcBef>
                <a:spcPts val="400"/>
              </a:spcBef>
              <a:spcAft>
                <a:spcPts val="0"/>
              </a:spcAft>
              <a:buClr>
                <a:schemeClr val="dk1"/>
              </a:buClr>
              <a:buSzPts val="2000"/>
              <a:buFont typeface="Arial"/>
              <a:buChar char="»"/>
              <a:defRPr sz="2000"/>
            </a:lvl6pPr>
            <a:lvl7pPr indent="-355600" lvl="6" marL="3200400" algn="l">
              <a:lnSpc>
                <a:spcPct val="100000"/>
              </a:lnSpc>
              <a:spcBef>
                <a:spcPts val="400"/>
              </a:spcBef>
              <a:spcAft>
                <a:spcPts val="0"/>
              </a:spcAft>
              <a:buClr>
                <a:schemeClr val="dk1"/>
              </a:buClr>
              <a:buSzPts val="2000"/>
              <a:buFont typeface="Arial"/>
              <a:buChar char="»"/>
              <a:defRPr sz="2000"/>
            </a:lvl7pPr>
            <a:lvl8pPr indent="-355600" lvl="7" marL="3657600" algn="l">
              <a:lnSpc>
                <a:spcPct val="100000"/>
              </a:lnSpc>
              <a:spcBef>
                <a:spcPts val="400"/>
              </a:spcBef>
              <a:spcAft>
                <a:spcPts val="0"/>
              </a:spcAft>
              <a:buClr>
                <a:schemeClr val="dk1"/>
              </a:buClr>
              <a:buSzPts val="2000"/>
              <a:buFont typeface="Arial"/>
              <a:buChar char="»"/>
              <a:defRPr sz="2000"/>
            </a:lvl8pPr>
            <a:lvl9pPr indent="-355600" lvl="8" marL="4114800" algn="l">
              <a:lnSpc>
                <a:spcPct val="100000"/>
              </a:lnSpc>
              <a:spcBef>
                <a:spcPts val="400"/>
              </a:spcBef>
              <a:spcAft>
                <a:spcPts val="0"/>
              </a:spcAft>
              <a:buClr>
                <a:schemeClr val="dk1"/>
              </a:buClr>
              <a:buSzPts val="2000"/>
              <a:buFont typeface="Arial"/>
              <a:buChar char="»"/>
              <a:defRPr sz="2000"/>
            </a:lvl9pPr>
          </a:lstStyle>
          <a:p/>
        </p:txBody>
      </p:sp>
      <p:sp>
        <p:nvSpPr>
          <p:cNvPr id="61" name="Google Shape;61;p25"/>
          <p:cNvSpPr txBox="1"/>
          <p:nvPr>
            <p:ph idx="2" type="body"/>
          </p:nvPr>
        </p:nvSpPr>
        <p:spPr>
          <a:xfrm>
            <a:off x="609601" y="1435101"/>
            <a:ext cx="4011084" cy="4691063"/>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Helvetica Neue"/>
              <a:buNone/>
              <a:defRPr sz="1400"/>
            </a:lvl1pPr>
            <a:lvl2pPr indent="-228600" lvl="1" marL="914400" algn="l">
              <a:lnSpc>
                <a:spcPct val="100000"/>
              </a:lnSpc>
              <a:spcBef>
                <a:spcPts val="240"/>
              </a:spcBef>
              <a:spcAft>
                <a:spcPts val="0"/>
              </a:spcAft>
              <a:buClr>
                <a:schemeClr val="dk1"/>
              </a:buClr>
              <a:buSzPts val="1200"/>
              <a:buFont typeface="Helvetica Neue"/>
              <a:buNone/>
              <a:defRPr sz="1200"/>
            </a:lvl2pPr>
            <a:lvl3pPr indent="-228600" lvl="2" marL="1371600" algn="l">
              <a:lnSpc>
                <a:spcPct val="100000"/>
              </a:lnSpc>
              <a:spcBef>
                <a:spcPts val="200"/>
              </a:spcBef>
              <a:spcAft>
                <a:spcPts val="0"/>
              </a:spcAft>
              <a:buClr>
                <a:schemeClr val="dk1"/>
              </a:buClr>
              <a:buSzPts val="1000"/>
              <a:buFont typeface="Lucida Sans"/>
              <a:buNone/>
              <a:defRPr sz="1000"/>
            </a:lvl3pPr>
            <a:lvl4pPr indent="-228600" lvl="3" marL="1828800" algn="l">
              <a:lnSpc>
                <a:spcPct val="100000"/>
              </a:lnSpc>
              <a:spcBef>
                <a:spcPts val="180"/>
              </a:spcBef>
              <a:spcAft>
                <a:spcPts val="0"/>
              </a:spcAft>
              <a:buClr>
                <a:schemeClr val="dk1"/>
              </a:buClr>
              <a:buSzPts val="900"/>
              <a:buFont typeface="Arial"/>
              <a:buNone/>
              <a:defRPr sz="900"/>
            </a:lvl4pPr>
            <a:lvl5pPr indent="-228600" lvl="4" marL="2286000" algn="l">
              <a:lnSpc>
                <a:spcPct val="100000"/>
              </a:lnSpc>
              <a:spcBef>
                <a:spcPts val="180"/>
              </a:spcBef>
              <a:spcAft>
                <a:spcPts val="0"/>
              </a:spcAft>
              <a:buClr>
                <a:schemeClr val="dk1"/>
              </a:buClr>
              <a:buSzPts val="900"/>
              <a:buFont typeface="Arial"/>
              <a:buNone/>
              <a:defRPr sz="900"/>
            </a:lvl5pPr>
            <a:lvl6pPr indent="-228600" lvl="5" marL="2743200" algn="l">
              <a:lnSpc>
                <a:spcPct val="100000"/>
              </a:lnSpc>
              <a:spcBef>
                <a:spcPts val="180"/>
              </a:spcBef>
              <a:spcAft>
                <a:spcPts val="0"/>
              </a:spcAft>
              <a:buClr>
                <a:schemeClr val="dk1"/>
              </a:buClr>
              <a:buSzPts val="900"/>
              <a:buFont typeface="Arial"/>
              <a:buNone/>
              <a:defRPr sz="900"/>
            </a:lvl6pPr>
            <a:lvl7pPr indent="-228600" lvl="6" marL="3200400" algn="l">
              <a:lnSpc>
                <a:spcPct val="100000"/>
              </a:lnSpc>
              <a:spcBef>
                <a:spcPts val="180"/>
              </a:spcBef>
              <a:spcAft>
                <a:spcPts val="0"/>
              </a:spcAft>
              <a:buClr>
                <a:schemeClr val="dk1"/>
              </a:buClr>
              <a:buSzPts val="900"/>
              <a:buFont typeface="Arial"/>
              <a:buNone/>
              <a:defRPr sz="900"/>
            </a:lvl7pPr>
            <a:lvl8pPr indent="-228600" lvl="7" marL="3657600" algn="l">
              <a:lnSpc>
                <a:spcPct val="100000"/>
              </a:lnSpc>
              <a:spcBef>
                <a:spcPts val="180"/>
              </a:spcBef>
              <a:spcAft>
                <a:spcPts val="0"/>
              </a:spcAft>
              <a:buClr>
                <a:schemeClr val="dk1"/>
              </a:buClr>
              <a:buSzPts val="900"/>
              <a:buFont typeface="Arial"/>
              <a:buNone/>
              <a:defRPr sz="900"/>
            </a:lvl8pPr>
            <a:lvl9pPr indent="-228600" lvl="8" marL="4114800" algn="l">
              <a:lnSpc>
                <a:spcPct val="100000"/>
              </a:lnSpc>
              <a:spcBef>
                <a:spcPts val="180"/>
              </a:spcBef>
              <a:spcAft>
                <a:spcPts val="0"/>
              </a:spcAft>
              <a:buClr>
                <a:schemeClr val="dk1"/>
              </a:buClr>
              <a:buSzPts val="900"/>
              <a:buFont typeface="Arial"/>
              <a:buNone/>
              <a:defRPr sz="900"/>
            </a:lvl9pPr>
          </a:lstStyle>
          <a:p/>
        </p:txBody>
      </p:sp>
      <p:sp>
        <p:nvSpPr>
          <p:cNvPr id="62" name="Google Shape;62;p25"/>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5"/>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5"/>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5" name="Shape 65"/>
        <p:cNvGrpSpPr/>
        <p:nvPr/>
      </p:nvGrpSpPr>
      <p:grpSpPr>
        <a:xfrm>
          <a:off x="0" y="0"/>
          <a:ext cx="0" cy="0"/>
          <a:chOff x="0" y="0"/>
          <a:chExt cx="0" cy="0"/>
        </a:xfrm>
      </p:grpSpPr>
      <p:sp>
        <p:nvSpPr>
          <p:cNvPr id="66" name="Google Shape;66;p26"/>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6"/>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6"/>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9" name="Shape 69"/>
        <p:cNvGrpSpPr/>
        <p:nvPr/>
      </p:nvGrpSpPr>
      <p:grpSpPr>
        <a:xfrm>
          <a:off x="0" y="0"/>
          <a:ext cx="0" cy="0"/>
          <a:chOff x="0" y="0"/>
          <a:chExt cx="0" cy="0"/>
        </a:xfrm>
      </p:grpSpPr>
      <p:sp>
        <p:nvSpPr>
          <p:cNvPr id="70" name="Google Shape;70;p27"/>
          <p:cNvSpPr txBox="1"/>
          <p:nvPr>
            <p:ph type="title"/>
          </p:nvPr>
        </p:nvSpPr>
        <p:spPr>
          <a:xfrm>
            <a:off x="609600" y="228600"/>
            <a:ext cx="10972800" cy="11430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27"/>
          <p:cNvSpPr txBox="1"/>
          <p:nvPr>
            <p:ph idx="1" type="body"/>
          </p:nvPr>
        </p:nvSpPr>
        <p:spPr>
          <a:xfrm>
            <a:off x="609600" y="1535113"/>
            <a:ext cx="5386917"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Helvetica Neue"/>
              <a:buNone/>
              <a:defRPr b="1" sz="2400"/>
            </a:lvl1pPr>
            <a:lvl2pPr indent="-228600" lvl="1" marL="914400" algn="l">
              <a:lnSpc>
                <a:spcPct val="100000"/>
              </a:lnSpc>
              <a:spcBef>
                <a:spcPts val="400"/>
              </a:spcBef>
              <a:spcAft>
                <a:spcPts val="0"/>
              </a:spcAft>
              <a:buClr>
                <a:schemeClr val="dk1"/>
              </a:buClr>
              <a:buSzPts val="2000"/>
              <a:buFont typeface="Helvetica Neue"/>
              <a:buNone/>
              <a:defRPr b="1" sz="2000"/>
            </a:lvl2pPr>
            <a:lvl3pPr indent="-228600" lvl="2" marL="1371600" algn="l">
              <a:lnSpc>
                <a:spcPct val="100000"/>
              </a:lnSpc>
              <a:spcBef>
                <a:spcPts val="360"/>
              </a:spcBef>
              <a:spcAft>
                <a:spcPts val="0"/>
              </a:spcAft>
              <a:buClr>
                <a:schemeClr val="dk1"/>
              </a:buClr>
              <a:buSzPts val="1800"/>
              <a:buFont typeface="Lucida Sans"/>
              <a:buNone/>
              <a:defRPr b="1" sz="1800"/>
            </a:lvl3pPr>
            <a:lvl4pPr indent="-228600" lvl="3" marL="1828800" algn="l">
              <a:lnSpc>
                <a:spcPct val="100000"/>
              </a:lnSpc>
              <a:spcBef>
                <a:spcPts val="320"/>
              </a:spcBef>
              <a:spcAft>
                <a:spcPts val="0"/>
              </a:spcAft>
              <a:buClr>
                <a:schemeClr val="dk1"/>
              </a:buClr>
              <a:buSzPts val="1600"/>
              <a:buFont typeface="Arial"/>
              <a:buNone/>
              <a:defRPr b="1" sz="1600"/>
            </a:lvl4pPr>
            <a:lvl5pPr indent="-228600" lvl="4" marL="2286000" algn="l">
              <a:lnSpc>
                <a:spcPct val="100000"/>
              </a:lnSpc>
              <a:spcBef>
                <a:spcPts val="320"/>
              </a:spcBef>
              <a:spcAft>
                <a:spcPts val="0"/>
              </a:spcAft>
              <a:buClr>
                <a:schemeClr val="dk1"/>
              </a:buClr>
              <a:buSzPts val="1600"/>
              <a:buFont typeface="Arial"/>
              <a:buNone/>
              <a:defRPr b="1" sz="1600"/>
            </a:lvl5pPr>
            <a:lvl6pPr indent="-228600" lvl="5" marL="2743200" algn="l">
              <a:lnSpc>
                <a:spcPct val="100000"/>
              </a:lnSpc>
              <a:spcBef>
                <a:spcPts val="320"/>
              </a:spcBef>
              <a:spcAft>
                <a:spcPts val="0"/>
              </a:spcAft>
              <a:buClr>
                <a:schemeClr val="dk1"/>
              </a:buClr>
              <a:buSzPts val="1600"/>
              <a:buFont typeface="Arial"/>
              <a:buNone/>
              <a:defRPr b="1" sz="1600"/>
            </a:lvl6pPr>
            <a:lvl7pPr indent="-228600" lvl="6" marL="3200400" algn="l">
              <a:lnSpc>
                <a:spcPct val="100000"/>
              </a:lnSpc>
              <a:spcBef>
                <a:spcPts val="320"/>
              </a:spcBef>
              <a:spcAft>
                <a:spcPts val="0"/>
              </a:spcAft>
              <a:buClr>
                <a:schemeClr val="dk1"/>
              </a:buClr>
              <a:buSzPts val="1600"/>
              <a:buFont typeface="Arial"/>
              <a:buNone/>
              <a:defRPr b="1" sz="1600"/>
            </a:lvl7pPr>
            <a:lvl8pPr indent="-228600" lvl="7" marL="3657600" algn="l">
              <a:lnSpc>
                <a:spcPct val="100000"/>
              </a:lnSpc>
              <a:spcBef>
                <a:spcPts val="320"/>
              </a:spcBef>
              <a:spcAft>
                <a:spcPts val="0"/>
              </a:spcAft>
              <a:buClr>
                <a:schemeClr val="dk1"/>
              </a:buClr>
              <a:buSzPts val="1600"/>
              <a:buFont typeface="Arial"/>
              <a:buNone/>
              <a:defRPr b="1" sz="1600"/>
            </a:lvl8pPr>
            <a:lvl9pPr indent="-228600" lvl="8" marL="4114800" algn="l">
              <a:lnSpc>
                <a:spcPct val="100000"/>
              </a:lnSpc>
              <a:spcBef>
                <a:spcPts val="320"/>
              </a:spcBef>
              <a:spcAft>
                <a:spcPts val="0"/>
              </a:spcAft>
              <a:buClr>
                <a:schemeClr val="dk1"/>
              </a:buClr>
              <a:buSzPts val="1600"/>
              <a:buFont typeface="Arial"/>
              <a:buNone/>
              <a:defRPr b="1" sz="1600"/>
            </a:lvl9pPr>
          </a:lstStyle>
          <a:p/>
        </p:txBody>
      </p:sp>
      <p:sp>
        <p:nvSpPr>
          <p:cNvPr id="72" name="Google Shape;72;p27"/>
          <p:cNvSpPr txBox="1"/>
          <p:nvPr>
            <p:ph idx="2" type="body"/>
          </p:nvPr>
        </p:nvSpPr>
        <p:spPr>
          <a:xfrm>
            <a:off x="609600" y="2174875"/>
            <a:ext cx="5386917" cy="3951288"/>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480"/>
              </a:spcBef>
              <a:spcAft>
                <a:spcPts val="0"/>
              </a:spcAft>
              <a:buSzPts val="1400"/>
              <a:buNone/>
              <a:defRPr sz="2400"/>
            </a:lvl1pPr>
            <a:lvl2pPr indent="-355600" lvl="1" marL="914400" algn="l">
              <a:lnSpc>
                <a:spcPct val="100000"/>
              </a:lnSpc>
              <a:spcBef>
                <a:spcPts val="400"/>
              </a:spcBef>
              <a:spcAft>
                <a:spcPts val="0"/>
              </a:spcAft>
              <a:buClr>
                <a:schemeClr val="dk1"/>
              </a:buClr>
              <a:buSzPts val="2000"/>
              <a:buFont typeface="Helvetica Neue"/>
              <a:buChar char="–"/>
              <a:defRPr sz="2000"/>
            </a:lvl2pPr>
            <a:lvl3pPr indent="-342900" lvl="2" marL="1371600" algn="l">
              <a:lnSpc>
                <a:spcPct val="100000"/>
              </a:lnSpc>
              <a:spcBef>
                <a:spcPts val="360"/>
              </a:spcBef>
              <a:spcAft>
                <a:spcPts val="0"/>
              </a:spcAft>
              <a:buClr>
                <a:schemeClr val="dk1"/>
              </a:buClr>
              <a:buSzPts val="1800"/>
              <a:buFont typeface="Lucida Sans"/>
              <a:buChar char="•"/>
              <a:defRPr sz="1800"/>
            </a:lvl3pPr>
            <a:lvl4pPr indent="-330200" lvl="3" marL="1828800" algn="l">
              <a:lnSpc>
                <a:spcPct val="100000"/>
              </a:lnSpc>
              <a:spcBef>
                <a:spcPts val="320"/>
              </a:spcBef>
              <a:spcAft>
                <a:spcPts val="0"/>
              </a:spcAft>
              <a:buClr>
                <a:schemeClr val="dk1"/>
              </a:buClr>
              <a:buSzPts val="1600"/>
              <a:buFont typeface="Arial"/>
              <a:buChar char="–"/>
              <a:defRPr sz="1600"/>
            </a:lvl4pPr>
            <a:lvl5pPr indent="-330200" lvl="4" marL="2286000" algn="l">
              <a:lnSpc>
                <a:spcPct val="100000"/>
              </a:lnSpc>
              <a:spcBef>
                <a:spcPts val="320"/>
              </a:spcBef>
              <a:spcAft>
                <a:spcPts val="0"/>
              </a:spcAft>
              <a:buClr>
                <a:schemeClr val="dk1"/>
              </a:buClr>
              <a:buSzPts val="1600"/>
              <a:buFont typeface="Arial"/>
              <a:buChar char="»"/>
              <a:defRPr sz="1600"/>
            </a:lvl5pPr>
            <a:lvl6pPr indent="-330200" lvl="5" marL="2743200" algn="l">
              <a:lnSpc>
                <a:spcPct val="100000"/>
              </a:lnSpc>
              <a:spcBef>
                <a:spcPts val="320"/>
              </a:spcBef>
              <a:spcAft>
                <a:spcPts val="0"/>
              </a:spcAft>
              <a:buClr>
                <a:schemeClr val="dk1"/>
              </a:buClr>
              <a:buSzPts val="1600"/>
              <a:buFont typeface="Arial"/>
              <a:buChar char="»"/>
              <a:defRPr sz="1600"/>
            </a:lvl6pPr>
            <a:lvl7pPr indent="-330200" lvl="6" marL="3200400" algn="l">
              <a:lnSpc>
                <a:spcPct val="100000"/>
              </a:lnSpc>
              <a:spcBef>
                <a:spcPts val="320"/>
              </a:spcBef>
              <a:spcAft>
                <a:spcPts val="0"/>
              </a:spcAft>
              <a:buClr>
                <a:schemeClr val="dk1"/>
              </a:buClr>
              <a:buSzPts val="1600"/>
              <a:buFont typeface="Arial"/>
              <a:buChar char="»"/>
              <a:defRPr sz="1600"/>
            </a:lvl7pPr>
            <a:lvl8pPr indent="-330200" lvl="7" marL="3657600" algn="l">
              <a:lnSpc>
                <a:spcPct val="100000"/>
              </a:lnSpc>
              <a:spcBef>
                <a:spcPts val="320"/>
              </a:spcBef>
              <a:spcAft>
                <a:spcPts val="0"/>
              </a:spcAft>
              <a:buClr>
                <a:schemeClr val="dk1"/>
              </a:buClr>
              <a:buSzPts val="1600"/>
              <a:buFont typeface="Arial"/>
              <a:buChar char="»"/>
              <a:defRPr sz="1600"/>
            </a:lvl8pPr>
            <a:lvl9pPr indent="-330200" lvl="8" marL="4114800" algn="l">
              <a:lnSpc>
                <a:spcPct val="100000"/>
              </a:lnSpc>
              <a:spcBef>
                <a:spcPts val="320"/>
              </a:spcBef>
              <a:spcAft>
                <a:spcPts val="0"/>
              </a:spcAft>
              <a:buClr>
                <a:schemeClr val="dk1"/>
              </a:buClr>
              <a:buSzPts val="1600"/>
              <a:buFont typeface="Arial"/>
              <a:buChar char="»"/>
              <a:defRPr sz="1600"/>
            </a:lvl9pPr>
          </a:lstStyle>
          <a:p/>
        </p:txBody>
      </p:sp>
      <p:sp>
        <p:nvSpPr>
          <p:cNvPr id="73" name="Google Shape;73;p27"/>
          <p:cNvSpPr txBox="1"/>
          <p:nvPr>
            <p:ph idx="3" type="body"/>
          </p:nvPr>
        </p:nvSpPr>
        <p:spPr>
          <a:xfrm>
            <a:off x="6193368" y="1535113"/>
            <a:ext cx="5389033"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Helvetica Neue"/>
              <a:buNone/>
              <a:defRPr b="1" sz="2400"/>
            </a:lvl1pPr>
            <a:lvl2pPr indent="-228600" lvl="1" marL="914400" algn="l">
              <a:lnSpc>
                <a:spcPct val="100000"/>
              </a:lnSpc>
              <a:spcBef>
                <a:spcPts val="400"/>
              </a:spcBef>
              <a:spcAft>
                <a:spcPts val="0"/>
              </a:spcAft>
              <a:buClr>
                <a:schemeClr val="dk1"/>
              </a:buClr>
              <a:buSzPts val="2000"/>
              <a:buFont typeface="Helvetica Neue"/>
              <a:buNone/>
              <a:defRPr b="1" sz="2000"/>
            </a:lvl2pPr>
            <a:lvl3pPr indent="-228600" lvl="2" marL="1371600" algn="l">
              <a:lnSpc>
                <a:spcPct val="100000"/>
              </a:lnSpc>
              <a:spcBef>
                <a:spcPts val="360"/>
              </a:spcBef>
              <a:spcAft>
                <a:spcPts val="0"/>
              </a:spcAft>
              <a:buClr>
                <a:schemeClr val="dk1"/>
              </a:buClr>
              <a:buSzPts val="1800"/>
              <a:buFont typeface="Lucida Sans"/>
              <a:buNone/>
              <a:defRPr b="1" sz="1800"/>
            </a:lvl3pPr>
            <a:lvl4pPr indent="-228600" lvl="3" marL="1828800" algn="l">
              <a:lnSpc>
                <a:spcPct val="100000"/>
              </a:lnSpc>
              <a:spcBef>
                <a:spcPts val="320"/>
              </a:spcBef>
              <a:spcAft>
                <a:spcPts val="0"/>
              </a:spcAft>
              <a:buClr>
                <a:schemeClr val="dk1"/>
              </a:buClr>
              <a:buSzPts val="1600"/>
              <a:buFont typeface="Arial"/>
              <a:buNone/>
              <a:defRPr b="1" sz="1600"/>
            </a:lvl4pPr>
            <a:lvl5pPr indent="-228600" lvl="4" marL="2286000" algn="l">
              <a:lnSpc>
                <a:spcPct val="100000"/>
              </a:lnSpc>
              <a:spcBef>
                <a:spcPts val="320"/>
              </a:spcBef>
              <a:spcAft>
                <a:spcPts val="0"/>
              </a:spcAft>
              <a:buClr>
                <a:schemeClr val="dk1"/>
              </a:buClr>
              <a:buSzPts val="1600"/>
              <a:buFont typeface="Arial"/>
              <a:buNone/>
              <a:defRPr b="1" sz="1600"/>
            </a:lvl5pPr>
            <a:lvl6pPr indent="-228600" lvl="5" marL="2743200" algn="l">
              <a:lnSpc>
                <a:spcPct val="100000"/>
              </a:lnSpc>
              <a:spcBef>
                <a:spcPts val="320"/>
              </a:spcBef>
              <a:spcAft>
                <a:spcPts val="0"/>
              </a:spcAft>
              <a:buClr>
                <a:schemeClr val="dk1"/>
              </a:buClr>
              <a:buSzPts val="1600"/>
              <a:buFont typeface="Arial"/>
              <a:buNone/>
              <a:defRPr b="1" sz="1600"/>
            </a:lvl6pPr>
            <a:lvl7pPr indent="-228600" lvl="6" marL="3200400" algn="l">
              <a:lnSpc>
                <a:spcPct val="100000"/>
              </a:lnSpc>
              <a:spcBef>
                <a:spcPts val="320"/>
              </a:spcBef>
              <a:spcAft>
                <a:spcPts val="0"/>
              </a:spcAft>
              <a:buClr>
                <a:schemeClr val="dk1"/>
              </a:buClr>
              <a:buSzPts val="1600"/>
              <a:buFont typeface="Arial"/>
              <a:buNone/>
              <a:defRPr b="1" sz="1600"/>
            </a:lvl7pPr>
            <a:lvl8pPr indent="-228600" lvl="7" marL="3657600" algn="l">
              <a:lnSpc>
                <a:spcPct val="100000"/>
              </a:lnSpc>
              <a:spcBef>
                <a:spcPts val="320"/>
              </a:spcBef>
              <a:spcAft>
                <a:spcPts val="0"/>
              </a:spcAft>
              <a:buClr>
                <a:schemeClr val="dk1"/>
              </a:buClr>
              <a:buSzPts val="1600"/>
              <a:buFont typeface="Arial"/>
              <a:buNone/>
              <a:defRPr b="1" sz="1600"/>
            </a:lvl8pPr>
            <a:lvl9pPr indent="-228600" lvl="8" marL="4114800" algn="l">
              <a:lnSpc>
                <a:spcPct val="100000"/>
              </a:lnSpc>
              <a:spcBef>
                <a:spcPts val="320"/>
              </a:spcBef>
              <a:spcAft>
                <a:spcPts val="0"/>
              </a:spcAft>
              <a:buClr>
                <a:schemeClr val="dk1"/>
              </a:buClr>
              <a:buSzPts val="1600"/>
              <a:buFont typeface="Arial"/>
              <a:buNone/>
              <a:defRPr b="1" sz="1600"/>
            </a:lvl9pPr>
          </a:lstStyle>
          <a:p/>
        </p:txBody>
      </p:sp>
      <p:sp>
        <p:nvSpPr>
          <p:cNvPr id="74" name="Google Shape;74;p27"/>
          <p:cNvSpPr txBox="1"/>
          <p:nvPr>
            <p:ph idx="4" type="body"/>
          </p:nvPr>
        </p:nvSpPr>
        <p:spPr>
          <a:xfrm>
            <a:off x="6193368" y="2174875"/>
            <a:ext cx="5389033" cy="3951288"/>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480"/>
              </a:spcBef>
              <a:spcAft>
                <a:spcPts val="0"/>
              </a:spcAft>
              <a:buSzPts val="1400"/>
              <a:buNone/>
              <a:defRPr sz="2400"/>
            </a:lvl1pPr>
            <a:lvl2pPr indent="-355600" lvl="1" marL="914400" algn="l">
              <a:lnSpc>
                <a:spcPct val="100000"/>
              </a:lnSpc>
              <a:spcBef>
                <a:spcPts val="400"/>
              </a:spcBef>
              <a:spcAft>
                <a:spcPts val="0"/>
              </a:spcAft>
              <a:buClr>
                <a:schemeClr val="dk1"/>
              </a:buClr>
              <a:buSzPts val="2000"/>
              <a:buFont typeface="Helvetica Neue"/>
              <a:buChar char="–"/>
              <a:defRPr sz="2000"/>
            </a:lvl2pPr>
            <a:lvl3pPr indent="-342900" lvl="2" marL="1371600" algn="l">
              <a:lnSpc>
                <a:spcPct val="100000"/>
              </a:lnSpc>
              <a:spcBef>
                <a:spcPts val="360"/>
              </a:spcBef>
              <a:spcAft>
                <a:spcPts val="0"/>
              </a:spcAft>
              <a:buClr>
                <a:schemeClr val="dk1"/>
              </a:buClr>
              <a:buSzPts val="1800"/>
              <a:buFont typeface="Lucida Sans"/>
              <a:buChar char="•"/>
              <a:defRPr sz="1800"/>
            </a:lvl3pPr>
            <a:lvl4pPr indent="-330200" lvl="3" marL="1828800" algn="l">
              <a:lnSpc>
                <a:spcPct val="100000"/>
              </a:lnSpc>
              <a:spcBef>
                <a:spcPts val="320"/>
              </a:spcBef>
              <a:spcAft>
                <a:spcPts val="0"/>
              </a:spcAft>
              <a:buClr>
                <a:schemeClr val="dk1"/>
              </a:buClr>
              <a:buSzPts val="1600"/>
              <a:buFont typeface="Arial"/>
              <a:buChar char="–"/>
              <a:defRPr sz="1600"/>
            </a:lvl4pPr>
            <a:lvl5pPr indent="-330200" lvl="4" marL="2286000" algn="l">
              <a:lnSpc>
                <a:spcPct val="100000"/>
              </a:lnSpc>
              <a:spcBef>
                <a:spcPts val="320"/>
              </a:spcBef>
              <a:spcAft>
                <a:spcPts val="0"/>
              </a:spcAft>
              <a:buClr>
                <a:schemeClr val="dk1"/>
              </a:buClr>
              <a:buSzPts val="1600"/>
              <a:buFont typeface="Arial"/>
              <a:buChar char="»"/>
              <a:defRPr sz="1600"/>
            </a:lvl5pPr>
            <a:lvl6pPr indent="-330200" lvl="5" marL="2743200" algn="l">
              <a:lnSpc>
                <a:spcPct val="100000"/>
              </a:lnSpc>
              <a:spcBef>
                <a:spcPts val="320"/>
              </a:spcBef>
              <a:spcAft>
                <a:spcPts val="0"/>
              </a:spcAft>
              <a:buClr>
                <a:schemeClr val="dk1"/>
              </a:buClr>
              <a:buSzPts val="1600"/>
              <a:buFont typeface="Arial"/>
              <a:buChar char="»"/>
              <a:defRPr sz="1600"/>
            </a:lvl6pPr>
            <a:lvl7pPr indent="-330200" lvl="6" marL="3200400" algn="l">
              <a:lnSpc>
                <a:spcPct val="100000"/>
              </a:lnSpc>
              <a:spcBef>
                <a:spcPts val="320"/>
              </a:spcBef>
              <a:spcAft>
                <a:spcPts val="0"/>
              </a:spcAft>
              <a:buClr>
                <a:schemeClr val="dk1"/>
              </a:buClr>
              <a:buSzPts val="1600"/>
              <a:buFont typeface="Arial"/>
              <a:buChar char="»"/>
              <a:defRPr sz="1600"/>
            </a:lvl7pPr>
            <a:lvl8pPr indent="-330200" lvl="7" marL="3657600" algn="l">
              <a:lnSpc>
                <a:spcPct val="100000"/>
              </a:lnSpc>
              <a:spcBef>
                <a:spcPts val="320"/>
              </a:spcBef>
              <a:spcAft>
                <a:spcPts val="0"/>
              </a:spcAft>
              <a:buClr>
                <a:schemeClr val="dk1"/>
              </a:buClr>
              <a:buSzPts val="1600"/>
              <a:buFont typeface="Arial"/>
              <a:buChar char="»"/>
              <a:defRPr sz="1600"/>
            </a:lvl8pPr>
            <a:lvl9pPr indent="-330200" lvl="8" marL="4114800" algn="l">
              <a:lnSpc>
                <a:spcPct val="100000"/>
              </a:lnSpc>
              <a:spcBef>
                <a:spcPts val="320"/>
              </a:spcBef>
              <a:spcAft>
                <a:spcPts val="0"/>
              </a:spcAft>
              <a:buClr>
                <a:schemeClr val="dk1"/>
              </a:buClr>
              <a:buSzPts val="1600"/>
              <a:buFont typeface="Arial"/>
              <a:buChar char="»"/>
              <a:defRPr sz="1600"/>
            </a:lvl9pPr>
          </a:lstStyle>
          <a:p/>
        </p:txBody>
      </p:sp>
      <p:sp>
        <p:nvSpPr>
          <p:cNvPr id="75" name="Google Shape;75;p27"/>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7"/>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27"/>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11" Type="http://schemas.openxmlformats.org/officeDocument/2006/relationships/theme" Target="../theme/theme2.xml"/><Relationship Id="rId10" Type="http://schemas.openxmlformats.org/officeDocument/2006/relationships/slideLayout" Target="../slideLayouts/slideLayout11.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7"/>
          <p:cNvSpPr txBox="1"/>
          <p:nvPr>
            <p:ph type="title"/>
          </p:nvPr>
        </p:nvSpPr>
        <p:spPr>
          <a:xfrm>
            <a:off x="1016000" y="609600"/>
            <a:ext cx="10261600" cy="533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1pPr>
            <a:lvl2pPr lvl="1"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2pPr>
            <a:lvl3pPr lvl="2"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3pPr>
            <a:lvl4pPr lvl="3"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4pPr>
            <a:lvl5pPr lvl="4"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9pPr>
          </a:lstStyle>
          <a:p/>
        </p:txBody>
      </p:sp>
      <p:sp>
        <p:nvSpPr>
          <p:cNvPr id="11" name="Google Shape;11;p17"/>
          <p:cNvSpPr txBox="1"/>
          <p:nvPr>
            <p:ph idx="1" type="body"/>
          </p:nvPr>
        </p:nvSpPr>
        <p:spPr>
          <a:xfrm>
            <a:off x="1016000" y="1447800"/>
            <a:ext cx="10261600" cy="4648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360"/>
              </a:spcBef>
              <a:spcAft>
                <a:spcPts val="0"/>
              </a:spcAft>
              <a:buClr>
                <a:srgbClr val="000000"/>
              </a:buClr>
              <a:buSzPts val="1400"/>
              <a:buFont typeface="Arial"/>
              <a:buNone/>
              <a:defRPr b="0" i="0" sz="1800" u="none" cap="none" strike="noStrike">
                <a:solidFill>
                  <a:schemeClr val="dk1"/>
                </a:solidFill>
                <a:latin typeface="Helvetica Neue"/>
                <a:ea typeface="Helvetica Neue"/>
                <a:cs typeface="Helvetica Neue"/>
                <a:sym typeface="Helvetica Neue"/>
              </a:defRPr>
            </a:lvl1pPr>
            <a:lvl2pPr indent="-317500" lvl="1" marL="914400" marR="0" rtl="0" algn="l">
              <a:lnSpc>
                <a:spcPct val="100000"/>
              </a:lnSpc>
              <a:spcBef>
                <a:spcPts val="280"/>
              </a:spcBef>
              <a:spcAft>
                <a:spcPts val="0"/>
              </a:spcAft>
              <a:buClr>
                <a:schemeClr val="dk1"/>
              </a:buClr>
              <a:buSzPts val="1400"/>
              <a:buFont typeface="Helvetica Neue"/>
              <a:buChar char="–"/>
              <a:defRPr b="0" i="0" sz="1400" u="none" cap="none" strike="noStrike">
                <a:solidFill>
                  <a:schemeClr val="dk1"/>
                </a:solidFill>
                <a:latin typeface="Helvetica Neue"/>
                <a:ea typeface="Helvetica Neue"/>
                <a:cs typeface="Helvetica Neue"/>
                <a:sym typeface="Helvetica Neue"/>
              </a:defRPr>
            </a:lvl2pPr>
            <a:lvl3pPr indent="-292100" lvl="2" marL="1371600" marR="0" rtl="0" algn="l">
              <a:lnSpc>
                <a:spcPct val="100000"/>
              </a:lnSpc>
              <a:spcBef>
                <a:spcPts val="200"/>
              </a:spcBef>
              <a:spcAft>
                <a:spcPts val="0"/>
              </a:spcAft>
              <a:buClr>
                <a:schemeClr val="dk1"/>
              </a:buClr>
              <a:buSzPts val="1000"/>
              <a:buFont typeface="Lucida Sans"/>
              <a:buChar char="•"/>
              <a:defRPr b="0" i="0" sz="1000" u="none" cap="none" strike="noStrike">
                <a:solidFill>
                  <a:schemeClr val="dk1"/>
                </a:solidFill>
                <a:latin typeface="Lucida Sans"/>
                <a:ea typeface="Lucida Sans"/>
                <a:cs typeface="Lucida Sans"/>
                <a:sym typeface="Lucida Sans"/>
              </a:defRPr>
            </a:lvl3pPr>
            <a:lvl4pPr indent="-292100" lvl="3" marL="1828800" marR="0" rtl="0" algn="l">
              <a:lnSpc>
                <a:spcPct val="100000"/>
              </a:lnSpc>
              <a:spcBef>
                <a:spcPts val="200"/>
              </a:spcBef>
              <a:spcAft>
                <a:spcPts val="0"/>
              </a:spcAft>
              <a:buClr>
                <a:schemeClr val="dk1"/>
              </a:buClr>
              <a:buSzPts val="1000"/>
              <a:buFont typeface="Arial"/>
              <a:buChar char="–"/>
              <a:defRPr b="0" i="0" sz="1000" u="none" cap="none" strike="noStrike">
                <a:solidFill>
                  <a:schemeClr val="dk1"/>
                </a:solidFill>
                <a:latin typeface="Arial"/>
                <a:ea typeface="Arial"/>
                <a:cs typeface="Arial"/>
                <a:sym typeface="Arial"/>
              </a:defRPr>
            </a:lvl4pPr>
            <a:lvl5pPr indent="-279400" lvl="4" marL="2286000" marR="0" rtl="0" algn="l">
              <a:lnSpc>
                <a:spcPct val="100000"/>
              </a:lnSpc>
              <a:spcBef>
                <a:spcPts val="16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indent="-279400" lvl="5" marL="2743200" marR="0" rtl="0" algn="l">
              <a:lnSpc>
                <a:spcPct val="100000"/>
              </a:lnSpc>
              <a:spcBef>
                <a:spcPts val="16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6pPr>
            <a:lvl7pPr indent="-279400" lvl="6" marL="3200400" marR="0" rtl="0" algn="l">
              <a:lnSpc>
                <a:spcPct val="100000"/>
              </a:lnSpc>
              <a:spcBef>
                <a:spcPts val="16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7pPr>
            <a:lvl8pPr indent="-279400" lvl="7" marL="3657600" marR="0" rtl="0" algn="l">
              <a:lnSpc>
                <a:spcPct val="100000"/>
              </a:lnSpc>
              <a:spcBef>
                <a:spcPts val="16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8pPr>
            <a:lvl9pPr indent="-279400" lvl="8" marL="4114800" marR="0" rtl="0" algn="l">
              <a:lnSpc>
                <a:spcPct val="100000"/>
              </a:lnSpc>
              <a:spcBef>
                <a:spcPts val="16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9pPr>
          </a:lstStyle>
          <a:p/>
        </p:txBody>
      </p:sp>
      <p:sp>
        <p:nvSpPr>
          <p:cNvPr id="12" name="Google Shape;12;p17"/>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1pPr>
            <a:lvl2pPr lvl="1"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2pPr>
            <a:lvl3pPr lvl="2"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3pPr>
            <a:lvl4pPr lvl="3"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4pPr>
            <a:lvl5pPr lvl="4"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5pPr>
            <a:lvl6pPr lvl="5"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6pPr>
            <a:lvl7pPr lvl="6"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7pPr>
            <a:lvl8pPr lvl="7"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8pPr>
            <a:lvl9pPr lvl="8"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9pPr>
          </a:lstStyle>
          <a:p/>
        </p:txBody>
      </p:sp>
      <p:sp>
        <p:nvSpPr>
          <p:cNvPr id="13" name="Google Shape;13;p17"/>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1pPr>
            <a:lvl2pPr lvl="1"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2pPr>
            <a:lvl3pPr lvl="2"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3pPr>
            <a:lvl4pPr lvl="3"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4pPr>
            <a:lvl5pPr lvl="4"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5pPr>
            <a:lvl6pPr lvl="5"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6pPr>
            <a:lvl7pPr lvl="6"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7pPr>
            <a:lvl8pPr lvl="7"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8pPr>
            <a:lvl9pPr lvl="8"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9pPr>
          </a:lstStyle>
          <a:p/>
        </p:txBody>
      </p:sp>
      <p:sp>
        <p:nvSpPr>
          <p:cNvPr id="14" name="Google Shape;14;p17"/>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 name="Shape 21"/>
        <p:cNvGrpSpPr/>
        <p:nvPr/>
      </p:nvGrpSpPr>
      <p:grpSpPr>
        <a:xfrm>
          <a:off x="0" y="0"/>
          <a:ext cx="0" cy="0"/>
          <a:chOff x="0" y="0"/>
          <a:chExt cx="0" cy="0"/>
        </a:xfrm>
      </p:grpSpPr>
      <p:sp>
        <p:nvSpPr>
          <p:cNvPr id="22" name="Google Shape;22;p19"/>
          <p:cNvSpPr txBox="1"/>
          <p:nvPr>
            <p:ph type="title"/>
          </p:nvPr>
        </p:nvSpPr>
        <p:spPr>
          <a:xfrm>
            <a:off x="1016000" y="609600"/>
            <a:ext cx="10261600" cy="533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1pPr>
            <a:lvl2pPr lvl="1"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2pPr>
            <a:lvl3pPr lvl="2"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3pPr>
            <a:lvl4pPr lvl="3"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4pPr>
            <a:lvl5pPr lvl="4"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5pPr>
            <a:lvl6pPr lvl="5"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6pPr>
            <a:lvl7pPr lvl="6"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7pPr>
            <a:lvl8pPr lvl="7"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8pPr>
            <a:lvl9pPr lvl="8" marR="0" rtl="0" algn="l">
              <a:lnSpc>
                <a:spcPct val="100000"/>
              </a:lnSpc>
              <a:spcBef>
                <a:spcPts val="0"/>
              </a:spcBef>
              <a:spcAft>
                <a:spcPts val="0"/>
              </a:spcAft>
              <a:buClr>
                <a:srgbClr val="000000"/>
              </a:buClr>
              <a:buSzPts val="1400"/>
              <a:buFont typeface="Arial"/>
              <a:buNone/>
              <a:defRPr b="0" i="0" sz="2400" u="none" cap="none" strike="noStrike">
                <a:solidFill>
                  <a:schemeClr val="dk2"/>
                </a:solidFill>
                <a:latin typeface="Helvetica Neue"/>
                <a:ea typeface="Helvetica Neue"/>
                <a:cs typeface="Helvetica Neue"/>
                <a:sym typeface="Helvetica Neue"/>
              </a:defRPr>
            </a:lvl9pPr>
          </a:lstStyle>
          <a:p/>
        </p:txBody>
      </p:sp>
      <p:sp>
        <p:nvSpPr>
          <p:cNvPr id="23" name="Google Shape;23;p19"/>
          <p:cNvSpPr txBox="1"/>
          <p:nvPr>
            <p:ph idx="1" type="body"/>
          </p:nvPr>
        </p:nvSpPr>
        <p:spPr>
          <a:xfrm>
            <a:off x="1016000" y="1447800"/>
            <a:ext cx="10261600" cy="4648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360"/>
              </a:spcBef>
              <a:spcAft>
                <a:spcPts val="0"/>
              </a:spcAft>
              <a:buClr>
                <a:srgbClr val="000000"/>
              </a:buClr>
              <a:buSzPts val="1400"/>
              <a:buFont typeface="Arial"/>
              <a:buNone/>
              <a:defRPr b="0" i="0" sz="1800" u="none" cap="none" strike="noStrike">
                <a:solidFill>
                  <a:schemeClr val="dk1"/>
                </a:solidFill>
                <a:latin typeface="Helvetica Neue"/>
                <a:ea typeface="Helvetica Neue"/>
                <a:cs typeface="Helvetica Neue"/>
                <a:sym typeface="Helvetica Neue"/>
              </a:defRPr>
            </a:lvl1pPr>
            <a:lvl2pPr indent="-317500" lvl="1" marL="914400" marR="0" rtl="0" algn="l">
              <a:lnSpc>
                <a:spcPct val="100000"/>
              </a:lnSpc>
              <a:spcBef>
                <a:spcPts val="280"/>
              </a:spcBef>
              <a:spcAft>
                <a:spcPts val="0"/>
              </a:spcAft>
              <a:buClr>
                <a:schemeClr val="dk1"/>
              </a:buClr>
              <a:buSzPts val="1400"/>
              <a:buFont typeface="Helvetica Neue"/>
              <a:buChar char="–"/>
              <a:defRPr b="0" i="0" sz="1400" u="none" cap="none" strike="noStrike">
                <a:solidFill>
                  <a:schemeClr val="dk1"/>
                </a:solidFill>
                <a:latin typeface="Helvetica Neue"/>
                <a:ea typeface="Helvetica Neue"/>
                <a:cs typeface="Helvetica Neue"/>
                <a:sym typeface="Helvetica Neue"/>
              </a:defRPr>
            </a:lvl2pPr>
            <a:lvl3pPr indent="-292100" lvl="2" marL="1371600" marR="0" rtl="0" algn="l">
              <a:lnSpc>
                <a:spcPct val="100000"/>
              </a:lnSpc>
              <a:spcBef>
                <a:spcPts val="200"/>
              </a:spcBef>
              <a:spcAft>
                <a:spcPts val="0"/>
              </a:spcAft>
              <a:buClr>
                <a:schemeClr val="dk1"/>
              </a:buClr>
              <a:buSzPts val="1000"/>
              <a:buFont typeface="Lucida Sans"/>
              <a:buChar char="•"/>
              <a:defRPr b="0" i="0" sz="1000" u="none" cap="none" strike="noStrike">
                <a:solidFill>
                  <a:schemeClr val="dk1"/>
                </a:solidFill>
                <a:latin typeface="Lucida Sans"/>
                <a:ea typeface="Lucida Sans"/>
                <a:cs typeface="Lucida Sans"/>
                <a:sym typeface="Lucida Sans"/>
              </a:defRPr>
            </a:lvl3pPr>
            <a:lvl4pPr indent="-292100" lvl="3" marL="1828800" marR="0" rtl="0" algn="l">
              <a:lnSpc>
                <a:spcPct val="100000"/>
              </a:lnSpc>
              <a:spcBef>
                <a:spcPts val="200"/>
              </a:spcBef>
              <a:spcAft>
                <a:spcPts val="0"/>
              </a:spcAft>
              <a:buClr>
                <a:schemeClr val="dk1"/>
              </a:buClr>
              <a:buSzPts val="1000"/>
              <a:buFont typeface="Arial"/>
              <a:buChar char="–"/>
              <a:defRPr b="0" i="0" sz="1000" u="none" cap="none" strike="noStrike">
                <a:solidFill>
                  <a:schemeClr val="dk1"/>
                </a:solidFill>
                <a:latin typeface="Arial"/>
                <a:ea typeface="Arial"/>
                <a:cs typeface="Arial"/>
                <a:sym typeface="Arial"/>
              </a:defRPr>
            </a:lvl4pPr>
            <a:lvl5pPr indent="-279400" lvl="4" marL="2286000" marR="0" rtl="0" algn="l">
              <a:lnSpc>
                <a:spcPct val="100000"/>
              </a:lnSpc>
              <a:spcBef>
                <a:spcPts val="16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5pPr>
            <a:lvl6pPr indent="-279400" lvl="5" marL="2743200" marR="0" rtl="0" algn="l">
              <a:lnSpc>
                <a:spcPct val="100000"/>
              </a:lnSpc>
              <a:spcBef>
                <a:spcPts val="16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6pPr>
            <a:lvl7pPr indent="-279400" lvl="6" marL="3200400" marR="0" rtl="0" algn="l">
              <a:lnSpc>
                <a:spcPct val="100000"/>
              </a:lnSpc>
              <a:spcBef>
                <a:spcPts val="16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7pPr>
            <a:lvl8pPr indent="-279400" lvl="7" marL="3657600" marR="0" rtl="0" algn="l">
              <a:lnSpc>
                <a:spcPct val="100000"/>
              </a:lnSpc>
              <a:spcBef>
                <a:spcPts val="16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8pPr>
            <a:lvl9pPr indent="-279400" lvl="8" marL="4114800" marR="0" rtl="0" algn="l">
              <a:lnSpc>
                <a:spcPct val="100000"/>
              </a:lnSpc>
              <a:spcBef>
                <a:spcPts val="160"/>
              </a:spcBef>
              <a:spcAft>
                <a:spcPts val="0"/>
              </a:spcAft>
              <a:buClr>
                <a:schemeClr val="dk1"/>
              </a:buClr>
              <a:buSzPts val="800"/>
              <a:buFont typeface="Arial"/>
              <a:buChar char="»"/>
              <a:defRPr b="0" i="0" sz="800" u="none" cap="none" strike="noStrike">
                <a:solidFill>
                  <a:schemeClr val="dk1"/>
                </a:solidFill>
                <a:latin typeface="Arial"/>
                <a:ea typeface="Arial"/>
                <a:cs typeface="Arial"/>
                <a:sym typeface="Arial"/>
              </a:defRPr>
            </a:lvl9pPr>
          </a:lstStyle>
          <a:p/>
        </p:txBody>
      </p:sp>
      <p:sp>
        <p:nvSpPr>
          <p:cNvPr id="24" name="Google Shape;24;p19"/>
          <p:cNvSpPr txBox="1"/>
          <p:nvPr>
            <p:ph idx="10" type="dt"/>
          </p:nvPr>
        </p:nvSpPr>
        <p:spPr>
          <a:xfrm>
            <a:off x="914400" y="6248400"/>
            <a:ext cx="25400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1pPr>
            <a:lvl2pPr lvl="1"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2pPr>
            <a:lvl3pPr lvl="2"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3pPr>
            <a:lvl4pPr lvl="3"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4pPr>
            <a:lvl5pPr lvl="4"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5pPr>
            <a:lvl6pPr lvl="5"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6pPr>
            <a:lvl7pPr lvl="6"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7pPr>
            <a:lvl8pPr lvl="7"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8pPr>
            <a:lvl9pPr lvl="8"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9pPr>
          </a:lstStyle>
          <a:p/>
        </p:txBody>
      </p:sp>
      <p:sp>
        <p:nvSpPr>
          <p:cNvPr id="25" name="Google Shape;25;p19"/>
          <p:cNvSpPr txBox="1"/>
          <p:nvPr>
            <p:ph idx="11" type="ftr"/>
          </p:nvPr>
        </p:nvSpPr>
        <p:spPr>
          <a:xfrm>
            <a:off x="4165600" y="6248400"/>
            <a:ext cx="3860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1pPr>
            <a:lvl2pPr lvl="1"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2pPr>
            <a:lvl3pPr lvl="2"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3pPr>
            <a:lvl4pPr lvl="3"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4pPr>
            <a:lvl5pPr lvl="4"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5pPr>
            <a:lvl6pPr lvl="5"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6pPr>
            <a:lvl7pPr lvl="6"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7pPr>
            <a:lvl8pPr lvl="7"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8pPr>
            <a:lvl9pPr lvl="8" marR="0" rtl="0" algn="l">
              <a:lnSpc>
                <a:spcPct val="100000"/>
              </a:lnSpc>
              <a:spcBef>
                <a:spcPts val="0"/>
              </a:spcBef>
              <a:spcAft>
                <a:spcPts val="0"/>
              </a:spcAft>
              <a:buClr>
                <a:srgbClr val="000000"/>
              </a:buClr>
              <a:buSzPts val="1400"/>
              <a:buFont typeface="Arial"/>
              <a:buNone/>
              <a:defRPr b="1" i="0" sz="2400" u="none" cap="none" strike="noStrike">
                <a:solidFill>
                  <a:schemeClr val="dk1"/>
                </a:solidFill>
                <a:latin typeface="Helvetica Neue"/>
                <a:ea typeface="Helvetica Neue"/>
                <a:cs typeface="Helvetica Neue"/>
                <a:sym typeface="Helvetica Neue"/>
              </a:defRPr>
            </a:lvl9pPr>
          </a:lstStyle>
          <a:p/>
        </p:txBody>
      </p:sp>
      <p:sp>
        <p:nvSpPr>
          <p:cNvPr id="26" name="Google Shape;26;p19"/>
          <p:cNvSpPr txBox="1"/>
          <p:nvPr>
            <p:ph idx="12" type="sldNum"/>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solidFill>
                <a:srgbClr val="000000"/>
              </a:solidFill>
            </a:endParaRPr>
          </a:p>
        </p:txBody>
      </p:sp>
      <p:cxnSp>
        <p:nvCxnSpPr>
          <p:cNvPr id="27" name="Google Shape;27;p19"/>
          <p:cNvCxnSpPr/>
          <p:nvPr/>
        </p:nvCxnSpPr>
        <p:spPr>
          <a:xfrm>
            <a:off x="1117600" y="1143000"/>
            <a:ext cx="9855200" cy="0"/>
          </a:xfrm>
          <a:prstGeom prst="straightConnector1">
            <a:avLst/>
          </a:prstGeom>
          <a:noFill/>
          <a:ln cap="flat" cmpd="sng" w="50800">
            <a:solidFill>
              <a:srgbClr val="62D8FF"/>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
          <p:cNvSpPr txBox="1"/>
          <p:nvPr>
            <p:ph type="ctrTitle"/>
          </p:nvPr>
        </p:nvSpPr>
        <p:spPr>
          <a:xfrm>
            <a:off x="812800" y="533400"/>
            <a:ext cx="10363200" cy="1143000"/>
          </a:xfrm>
          <a:prstGeom prst="rect">
            <a:avLst/>
          </a:prstGeom>
          <a:noFill/>
          <a:ln cap="flat" cmpd="sng" w="34925">
            <a:solidFill>
              <a:srgbClr val="62D8FF"/>
            </a:solidFill>
            <a:prstDash val="solid"/>
            <a:miter lim="524288"/>
            <a:headEnd len="sm" w="sm" type="none"/>
            <a:tailEnd len="sm" w="sm" type="none"/>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2"/>
              </a:buClr>
              <a:buSzPts val="2400"/>
              <a:buFont typeface="Helvetica Neue"/>
              <a:buNone/>
            </a:pPr>
            <a:r>
              <a:rPr lang="en-US"/>
              <a:t>MPAS-JEDI Cycling</a:t>
            </a:r>
            <a:endParaRPr/>
          </a:p>
        </p:txBody>
      </p:sp>
      <p:sp>
        <p:nvSpPr>
          <p:cNvPr id="97" name="Google Shape;97;p1"/>
          <p:cNvSpPr txBox="1"/>
          <p:nvPr>
            <p:ph idx="1" type="subTitle"/>
          </p:nvPr>
        </p:nvSpPr>
        <p:spPr>
          <a:xfrm>
            <a:off x="1106050" y="2707875"/>
            <a:ext cx="9776700" cy="8232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chemeClr val="dk1"/>
              </a:buClr>
              <a:buSzPts val="1800"/>
              <a:buFont typeface="Helvetica Neue"/>
              <a:buNone/>
            </a:pPr>
            <a:r>
              <a:rPr lang="en-US"/>
              <a:t>Chris Snyder</a:t>
            </a:r>
            <a:r>
              <a:rPr baseline="30000" lang="en-US"/>
              <a:t>1</a:t>
            </a:r>
            <a:r>
              <a:rPr lang="en-US"/>
              <a:t>, based on input from MPAS-JEDI team</a:t>
            </a:r>
            <a:endParaRPr/>
          </a:p>
          <a:p>
            <a:pPr indent="0" lvl="0" marL="0" rtl="0" algn="l">
              <a:lnSpc>
                <a:spcPct val="100000"/>
              </a:lnSpc>
              <a:spcBef>
                <a:spcPts val="360"/>
              </a:spcBef>
              <a:spcAft>
                <a:spcPts val="0"/>
              </a:spcAft>
              <a:buClr>
                <a:schemeClr val="dk1"/>
              </a:buClr>
              <a:buSzPts val="1800"/>
              <a:buFont typeface="Helvetica Neue"/>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1016000" y="609600"/>
            <a:ext cx="10261600" cy="5334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dk2"/>
              </a:buClr>
              <a:buSzPts val="2400"/>
              <a:buFont typeface="Helvetica Neue"/>
              <a:buNone/>
            </a:pPr>
            <a:r>
              <a:rPr lang="en-US"/>
              <a:t>MPAS-JEDI Cycling Status</a:t>
            </a:r>
            <a:endParaRPr/>
          </a:p>
        </p:txBody>
      </p:sp>
      <p:sp>
        <p:nvSpPr>
          <p:cNvPr id="104" name="Google Shape;104;p2"/>
          <p:cNvSpPr txBox="1"/>
          <p:nvPr>
            <p:ph idx="1" type="body"/>
          </p:nvPr>
        </p:nvSpPr>
        <p:spPr>
          <a:xfrm>
            <a:off x="1016000" y="1447800"/>
            <a:ext cx="10261600" cy="4648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800"/>
              <a:buFont typeface="Helvetica Neue"/>
              <a:buNone/>
            </a:pPr>
            <a:r>
              <a:rPr lang="en-US"/>
              <a:t>Able to run various </a:t>
            </a:r>
            <a:r>
              <a:rPr lang="en-US"/>
              <a:t>cycling</a:t>
            </a:r>
            <a:r>
              <a:rPr lang="en-US"/>
              <a:t> applications: EnVar, 3DVar, EDA</a:t>
            </a:r>
            <a:endParaRPr b="0" i="0" sz="1800" u="none" cap="none" strike="noStrike">
              <a:solidFill>
                <a:schemeClr val="dk1"/>
              </a:solidFill>
              <a:latin typeface="Helvetica Neue"/>
              <a:ea typeface="Helvetica Neue"/>
              <a:cs typeface="Helvetica Neue"/>
              <a:sym typeface="Helvetica Neue"/>
            </a:endParaRPr>
          </a:p>
          <a:p>
            <a:pPr indent="-285750" lvl="1" marL="742950" marR="0" rtl="0" algn="l">
              <a:lnSpc>
                <a:spcPct val="100000"/>
              </a:lnSpc>
              <a:spcBef>
                <a:spcPts val="280"/>
              </a:spcBef>
              <a:spcAft>
                <a:spcPts val="0"/>
              </a:spcAft>
              <a:buClr>
                <a:schemeClr val="dk1"/>
              </a:buClr>
              <a:buSzPts val="1400"/>
              <a:buFont typeface="Helvetica Neue"/>
              <a:buChar char="–"/>
            </a:pPr>
            <a:r>
              <a:rPr lang="en-US"/>
              <a:t>Ready for science, but also plenty of room for improvement</a:t>
            </a:r>
            <a:endParaRPr/>
          </a:p>
          <a:p>
            <a:pPr indent="0" lvl="0" marL="0" marR="0" rtl="0" algn="l">
              <a:lnSpc>
                <a:spcPct val="100000"/>
              </a:lnSpc>
              <a:spcBef>
                <a:spcPts val="280"/>
              </a:spcBef>
              <a:spcAft>
                <a:spcPts val="0"/>
              </a:spcAft>
              <a:buSzPts val="1400"/>
              <a:buNone/>
            </a:pPr>
            <a:r>
              <a:t/>
            </a:r>
            <a:endParaRPr/>
          </a:p>
          <a:p>
            <a:pPr indent="0" lvl="0" marL="0" marR="0" rtl="0" algn="l">
              <a:lnSpc>
                <a:spcPct val="100000"/>
              </a:lnSpc>
              <a:spcBef>
                <a:spcPts val="280"/>
              </a:spcBef>
              <a:spcAft>
                <a:spcPts val="0"/>
              </a:spcAft>
              <a:buSzPts val="1400"/>
              <a:buNone/>
            </a:pPr>
            <a:r>
              <a:rPr lang="en-US"/>
              <a:t>Nearing unified cycling workflow, under cylc</a:t>
            </a:r>
            <a:endParaRPr/>
          </a:p>
          <a:p>
            <a:pPr indent="-285750" lvl="1" marL="742950" rtl="0" algn="l">
              <a:lnSpc>
                <a:spcPct val="100000"/>
              </a:lnSpc>
              <a:spcBef>
                <a:spcPts val="280"/>
              </a:spcBef>
              <a:spcAft>
                <a:spcPts val="0"/>
              </a:spcAft>
              <a:buSzPts val="1400"/>
              <a:buChar char="–"/>
            </a:pPr>
            <a:r>
              <a:rPr lang="en-US"/>
              <a:t>also automating other bits, like cold starts</a:t>
            </a:r>
            <a:endParaRPr/>
          </a:p>
          <a:p>
            <a:pPr indent="0" lvl="0" marL="0" marR="0" rtl="0" algn="l">
              <a:lnSpc>
                <a:spcPct val="100000"/>
              </a:lnSpc>
              <a:spcBef>
                <a:spcPts val="280"/>
              </a:spcBef>
              <a:spcAft>
                <a:spcPts val="0"/>
              </a:spcAft>
              <a:buSzPts val="1400"/>
              <a:buNone/>
            </a:pPr>
            <a:r>
              <a:t/>
            </a:r>
            <a:endParaRPr>
              <a:solidFill>
                <a:srgbClr val="FF0000"/>
              </a:solidFill>
            </a:endParaRPr>
          </a:p>
          <a:p>
            <a:pPr indent="0" lvl="0" marL="0" rtl="0" algn="l">
              <a:spcBef>
                <a:spcPts val="280"/>
              </a:spcBef>
              <a:spcAft>
                <a:spcPts val="0"/>
              </a:spcAft>
              <a:buClr>
                <a:schemeClr val="dk1"/>
              </a:buClr>
              <a:buSzPts val="1400"/>
              <a:buFont typeface="Arial"/>
              <a:buNone/>
            </a:pPr>
            <a:r>
              <a:rPr lang="en-US"/>
              <a:t>Lots of python diagnostics (Guerrette and Ban)</a:t>
            </a:r>
            <a:endParaRPr/>
          </a:p>
          <a:p>
            <a:pPr indent="-285750" lvl="1" marL="742950" rtl="0" algn="l">
              <a:spcBef>
                <a:spcPts val="280"/>
              </a:spcBef>
              <a:spcAft>
                <a:spcPts val="0"/>
              </a:spcAft>
              <a:buSzPts val="1400"/>
              <a:buChar char="–"/>
            </a:pPr>
            <a:r>
              <a:rPr lang="en-US"/>
              <a:t>obs space and model space</a:t>
            </a:r>
            <a:endParaRPr/>
          </a:p>
          <a:p>
            <a:pPr indent="-285750" lvl="1" marL="742950" rtl="0" algn="l">
              <a:spcBef>
                <a:spcPts val="280"/>
              </a:spcBef>
              <a:spcAft>
                <a:spcPts val="0"/>
              </a:spcAft>
              <a:buSzPts val="1400"/>
              <a:buChar char="–"/>
            </a:pPr>
            <a:r>
              <a:rPr lang="en-US"/>
              <a:t>some probabilistic evaluation</a:t>
            </a:r>
            <a:endParaRPr/>
          </a:p>
          <a:p>
            <a:pPr indent="0" lvl="0" marL="0" marR="0" rtl="0" algn="l">
              <a:lnSpc>
                <a:spcPct val="100000"/>
              </a:lnSpc>
              <a:spcBef>
                <a:spcPts val="280"/>
              </a:spcBef>
              <a:spcAft>
                <a:spcPts val="0"/>
              </a:spcAft>
              <a:buSzPts val="1400"/>
              <a:buNone/>
            </a:pPr>
            <a:r>
              <a:t/>
            </a:r>
            <a:endParaRPr sz="1400"/>
          </a:p>
        </p:txBody>
      </p:sp>
      <p:sp>
        <p:nvSpPr>
          <p:cNvPr id="105" name="Google Shape;105;p2"/>
          <p:cNvSpPr txBox="1"/>
          <p:nvPr/>
        </p:nvSpPr>
        <p:spPr>
          <a:xfrm>
            <a:off x="8737600" y="6248400"/>
            <a:ext cx="2540000" cy="4572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chemeClr val="dk1"/>
              </a:buClr>
              <a:buSzPts val="1400"/>
              <a:buFont typeface="Arial"/>
              <a:buNone/>
            </a:pPr>
            <a:fld id="{00000000-1234-1234-1234-123412341234}" type="slidenum">
              <a:rPr b="0" i="0" lang="en-US" sz="1400" u="none" cap="none" strike="noStrike">
                <a:solidFill>
                  <a:schemeClr val="dk1"/>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g110d811fd76_0_1"/>
          <p:cNvSpPr txBox="1"/>
          <p:nvPr>
            <p:ph type="title"/>
          </p:nvPr>
        </p:nvSpPr>
        <p:spPr>
          <a:xfrm>
            <a:off x="1016000" y="609600"/>
            <a:ext cx="10261500" cy="533400"/>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dk2"/>
              </a:buClr>
              <a:buSzPts val="2400"/>
              <a:buFont typeface="Helvetica Neue"/>
              <a:buNone/>
            </a:pPr>
            <a:r>
              <a:rPr lang="en-US"/>
              <a:t>Issues for MPAS-JEDI Cycling</a:t>
            </a:r>
            <a:endParaRPr/>
          </a:p>
        </p:txBody>
      </p:sp>
      <p:sp>
        <p:nvSpPr>
          <p:cNvPr id="112" name="Google Shape;112;g110d811fd76_0_1"/>
          <p:cNvSpPr txBox="1"/>
          <p:nvPr>
            <p:ph idx="1" type="body"/>
          </p:nvPr>
        </p:nvSpPr>
        <p:spPr>
          <a:xfrm>
            <a:off x="1016000" y="1447800"/>
            <a:ext cx="10261500" cy="4648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1800"/>
              <a:buFont typeface="Helvetica Neue"/>
              <a:buNone/>
            </a:pPr>
            <a:r>
              <a:rPr lang="en-US"/>
              <a:t>Dealing with yaml’s</a:t>
            </a:r>
            <a:endParaRPr b="0" i="0" sz="1800" u="none" cap="none" strike="noStrike">
              <a:solidFill>
                <a:schemeClr val="dk1"/>
              </a:solidFill>
              <a:latin typeface="Helvetica Neue"/>
              <a:ea typeface="Helvetica Neue"/>
              <a:cs typeface="Helvetica Neue"/>
              <a:sym typeface="Helvetica Neue"/>
            </a:endParaRPr>
          </a:p>
          <a:p>
            <a:pPr indent="-285750" lvl="1" marL="742950" marR="0" rtl="0" algn="l">
              <a:lnSpc>
                <a:spcPct val="100000"/>
              </a:lnSpc>
              <a:spcBef>
                <a:spcPts val="280"/>
              </a:spcBef>
              <a:spcAft>
                <a:spcPts val="0"/>
              </a:spcAft>
              <a:buClr>
                <a:schemeClr val="dk1"/>
              </a:buClr>
              <a:buSzPts val="1400"/>
              <a:buFont typeface="Helvetica Neue"/>
              <a:buChar char="–"/>
            </a:pPr>
            <a:r>
              <a:rPr lang="en-US"/>
              <a:t>universal complaint, both expert and new users</a:t>
            </a:r>
            <a:endParaRPr/>
          </a:p>
          <a:p>
            <a:pPr indent="-285750" lvl="1" marL="742950" marR="0" rtl="0" algn="l">
              <a:lnSpc>
                <a:spcPct val="100000"/>
              </a:lnSpc>
              <a:spcBef>
                <a:spcPts val="280"/>
              </a:spcBef>
              <a:spcAft>
                <a:spcPts val="0"/>
              </a:spcAft>
              <a:buClr>
                <a:schemeClr val="dk1"/>
              </a:buClr>
              <a:buSzPts val="1400"/>
              <a:buFont typeface="Helvetica Neue"/>
              <a:buChar char="–"/>
            </a:pPr>
            <a:r>
              <a:rPr lang="en-US"/>
              <a:t>tools to manipulate, edit yaml … beyond sed scripts </a:t>
            </a:r>
            <a:endParaRPr/>
          </a:p>
          <a:p>
            <a:pPr indent="-285750" lvl="1" marL="742950" marR="0" rtl="0" algn="l">
              <a:lnSpc>
                <a:spcPct val="100000"/>
              </a:lnSpc>
              <a:spcBef>
                <a:spcPts val="280"/>
              </a:spcBef>
              <a:spcAft>
                <a:spcPts val="0"/>
              </a:spcAft>
              <a:buClr>
                <a:schemeClr val="dk1"/>
              </a:buClr>
              <a:buSzPts val="1400"/>
              <a:buFont typeface="Helvetica Neue"/>
              <a:buChar char="–"/>
            </a:pPr>
            <a:r>
              <a:rPr lang="en-US"/>
              <a:t>Also scope to simplify aspects of yamls (defaults)</a:t>
            </a:r>
            <a:endParaRPr/>
          </a:p>
          <a:p>
            <a:pPr indent="0" lvl="0" marL="0" marR="0" rtl="0" algn="l">
              <a:lnSpc>
                <a:spcPct val="100000"/>
              </a:lnSpc>
              <a:spcBef>
                <a:spcPts val="280"/>
              </a:spcBef>
              <a:spcAft>
                <a:spcPts val="0"/>
              </a:spcAft>
              <a:buNone/>
            </a:pPr>
            <a:r>
              <a:t/>
            </a:r>
            <a:endParaRPr/>
          </a:p>
          <a:p>
            <a:pPr indent="0" lvl="0" marL="0" marR="0" rtl="0" algn="l">
              <a:lnSpc>
                <a:spcPct val="100000"/>
              </a:lnSpc>
              <a:spcBef>
                <a:spcPts val="280"/>
              </a:spcBef>
              <a:spcAft>
                <a:spcPts val="0"/>
              </a:spcAft>
              <a:buSzPts val="1400"/>
              <a:buNone/>
            </a:pPr>
            <a:r>
              <a:rPr lang="en-US"/>
              <a:t>Dealing with rapid evolution of code</a:t>
            </a:r>
            <a:endParaRPr/>
          </a:p>
          <a:p>
            <a:pPr indent="-285750" lvl="1" marL="742950" rtl="0" algn="l">
              <a:lnSpc>
                <a:spcPct val="100000"/>
              </a:lnSpc>
              <a:spcBef>
                <a:spcPts val="280"/>
              </a:spcBef>
              <a:spcAft>
                <a:spcPts val="0"/>
              </a:spcAft>
              <a:buSzPts val="1400"/>
              <a:buChar char="–"/>
            </a:pPr>
            <a:r>
              <a:rPr lang="en-US"/>
              <a:t>reproducing experiments</a:t>
            </a:r>
            <a:endParaRPr/>
          </a:p>
          <a:p>
            <a:pPr indent="-285750" lvl="1" marL="742950" rtl="0" algn="l">
              <a:lnSpc>
                <a:spcPct val="100000"/>
              </a:lnSpc>
              <a:spcBef>
                <a:spcPts val="280"/>
              </a:spcBef>
              <a:spcAft>
                <a:spcPts val="0"/>
              </a:spcAft>
              <a:buSzPts val="1400"/>
              <a:buChar char="–"/>
            </a:pPr>
            <a:r>
              <a:rPr lang="en-US"/>
              <a:t>maintaining</a:t>
            </a:r>
            <a:r>
              <a:rPr lang="en-US"/>
              <a:t> workflows</a:t>
            </a:r>
            <a:endParaRPr/>
          </a:p>
          <a:p>
            <a:pPr indent="0" lvl="0" marL="0" marR="0" rtl="0" algn="l">
              <a:lnSpc>
                <a:spcPct val="100000"/>
              </a:lnSpc>
              <a:spcBef>
                <a:spcPts val="280"/>
              </a:spcBef>
              <a:spcAft>
                <a:spcPts val="0"/>
              </a:spcAft>
              <a:buSzPts val="1400"/>
              <a:buNone/>
            </a:pPr>
            <a:r>
              <a:t/>
            </a:r>
            <a:endParaRPr>
              <a:solidFill>
                <a:srgbClr val="FF0000"/>
              </a:solidFill>
            </a:endParaRPr>
          </a:p>
          <a:p>
            <a:pPr indent="0" lvl="0" marL="0" rtl="0" algn="l">
              <a:spcBef>
                <a:spcPts val="280"/>
              </a:spcBef>
              <a:spcAft>
                <a:spcPts val="0"/>
              </a:spcAft>
              <a:buSzPts val="1400"/>
              <a:buNone/>
            </a:pPr>
            <a:r>
              <a:rPr lang="en-US"/>
              <a:t>Assorted</a:t>
            </a:r>
            <a:endParaRPr/>
          </a:p>
          <a:p>
            <a:pPr indent="-285750" lvl="1" marL="742950" rtl="0" algn="l">
              <a:spcBef>
                <a:spcPts val="280"/>
              </a:spcBef>
              <a:spcAft>
                <a:spcPts val="0"/>
              </a:spcAft>
              <a:buSzPts val="1400"/>
              <a:buChar char="–"/>
            </a:pPr>
            <a:r>
              <a:rPr lang="en-US"/>
              <a:t>Efficiency (interpolations; obs I/O and number of files)</a:t>
            </a:r>
            <a:endParaRPr/>
          </a:p>
          <a:p>
            <a:pPr indent="-285750" lvl="1" marL="742950" rtl="0" algn="l">
              <a:spcBef>
                <a:spcPts val="280"/>
              </a:spcBef>
              <a:spcAft>
                <a:spcPts val="0"/>
              </a:spcAft>
              <a:buSzPts val="1400"/>
              <a:buChar char="–"/>
            </a:pPr>
            <a:r>
              <a:rPr lang="en-US"/>
              <a:t>improvements in BUMP-based static B (new correlation fns will help?)</a:t>
            </a:r>
            <a:endParaRPr/>
          </a:p>
          <a:p>
            <a:pPr indent="-285750" lvl="1" marL="742950" rtl="0" algn="l">
              <a:spcBef>
                <a:spcPts val="280"/>
              </a:spcBef>
              <a:spcAft>
                <a:spcPts val="0"/>
              </a:spcAft>
              <a:buSzPts val="1400"/>
              <a:buChar char="–"/>
            </a:pPr>
            <a:r>
              <a:rPr lang="en-US"/>
              <a:t>maintaining workflows as code evolves (rapidly)</a:t>
            </a:r>
            <a:endParaRPr/>
          </a:p>
          <a:p>
            <a:pPr indent="-285750" lvl="1" marL="742950" rtl="0" algn="l">
              <a:spcBef>
                <a:spcPts val="280"/>
              </a:spcBef>
              <a:spcAft>
                <a:spcPts val="0"/>
              </a:spcAft>
              <a:buSzPts val="1400"/>
              <a:buChar char="–"/>
            </a:pPr>
            <a:r>
              <a:rPr lang="en-US"/>
              <a:t>some probabilistic evaluation</a:t>
            </a:r>
            <a:endParaRPr/>
          </a:p>
          <a:p>
            <a:pPr indent="0" lvl="0" marL="0" marR="0" rtl="0" algn="l">
              <a:lnSpc>
                <a:spcPct val="100000"/>
              </a:lnSpc>
              <a:spcBef>
                <a:spcPts val="280"/>
              </a:spcBef>
              <a:spcAft>
                <a:spcPts val="0"/>
              </a:spcAft>
              <a:buSzPts val="1400"/>
              <a:buNone/>
            </a:pPr>
            <a:r>
              <a:t/>
            </a:r>
            <a:endParaRPr sz="1400"/>
          </a:p>
        </p:txBody>
      </p:sp>
      <p:sp>
        <p:nvSpPr>
          <p:cNvPr id="113" name="Google Shape;113;g110d811fd76_0_1"/>
          <p:cNvSpPr txBox="1"/>
          <p:nvPr/>
        </p:nvSpPr>
        <p:spPr>
          <a:xfrm>
            <a:off x="8737600" y="6248400"/>
            <a:ext cx="2540100" cy="4572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chemeClr val="dk1"/>
              </a:buClr>
              <a:buSzPts val="1400"/>
              <a:buFont typeface="Arial"/>
              <a:buNone/>
            </a:pPr>
            <a:fld id="{00000000-1234-1234-1234-123412341234}" type="slidenum">
              <a:rPr b="0" i="0" lang="en-US" sz="1400" u="none" cap="none" strike="noStrike">
                <a:solidFill>
                  <a:schemeClr val="dk1"/>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2007-02-07T14:20:32Z</dcterms:created>
</cp:coreProperties>
</file>