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4DF13-CA73-C7E3-4A11-32FBC1AD3F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2FC955-9B0C-4350-E912-751A276B77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20200-F45C-3B9D-B447-270DF0B1B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1F504-7283-F1D7-1209-C66A748DD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F629AC-4C16-B822-AA7E-3ABADF476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3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12543-3E89-1D98-4FB8-F931EBDDC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B67667-E8B8-C1A7-F29F-3E01D238D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D1726-D6AC-910F-D0DA-10D05553C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8C3D9-EF15-A944-EC74-294F588A6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96ED4-61B3-95B0-ADCF-4E242D481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424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778122-3E77-83A6-932B-1A1F542E99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6A301E-3993-D6E8-0F68-2596D8A21A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45719-931E-D6A6-9673-7A1BF7DA5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18C19-4BCE-11DC-16A2-6F918BAAA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67241-2759-8981-942F-B39C4B64C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90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82006-3266-AEB1-9632-D902F4D6A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C5E3E-B4C9-503D-CDA2-C7EBED3AE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F31CC-A0BF-C5F8-FBD1-44940052C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0E316-28D5-05B4-B59F-7FA14F838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CE1FA-E3C2-2062-42FE-E624236C9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462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5BB5E-B7DF-770C-F5F0-0B894D4B3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01357-1AEC-17D6-8201-83ED4CB3F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31417-E8C1-9BA7-E5A9-28B36DEE2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2EB95-829E-49F2-C73D-7D4530E67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1F1C8-6FE5-1EC1-1E56-2B429FF47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33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29EBD-02FF-9608-348E-D0FDA136F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E1D07-6A33-B628-25C9-71DBD0769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B5DB85-95C2-3611-822A-EBD7754F60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7CC70F-C516-C8A6-E068-D9C00D214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A1EDB6-050B-D1A4-96C6-CB925A19D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E030BF-0C4C-6E69-0C69-18C5CAA53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13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B1B22-5E9C-81A5-0119-E2933A35B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A6709-3006-1A30-36BB-42EF71516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0FD90-8F4D-3EF9-7D39-2B56509B5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6D997E-C640-FFB3-1B3A-FF728880E3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70ADCA-8503-7072-B2F4-5E5F1B075D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2F6704-A1D5-AC16-362F-549C45FC8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071CAC-8330-D919-CD28-ABE59F5A3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674C12-974C-A610-BE74-02866A234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34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DD32A-DC49-F130-4C28-75DDF6D15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C20C6E-FCBB-C562-A64B-E9E15A108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EC8D08-05AF-5458-989F-15F8F0E20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FEF72-A883-D29F-752C-FF297DA49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70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955A54-5386-48FB-0B49-F4E9BAF1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5A335-CB86-3848-782A-67F499131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03FD66-C124-E8AB-239F-82698FBDB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67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F20E0-7BA5-13A1-4B4D-C78FA2509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B2839-FFF4-5C9F-0765-4AC7B4DA4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F675C7-2CCA-48FF-6BC0-43AAF0259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54DAA-CAD1-DA4A-DF28-21C6E5436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1F068B-4788-B939-42D9-8D7559E20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9074D1-EC70-D760-8CE6-9E63D3C45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9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AFF2F-9271-3616-7716-FC5B2D6D1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712A1F-1605-3759-1C47-6EF846DEBC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6C5F9-6408-598E-4FB8-B3BF62AAEA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4608F9-E3AB-410C-1622-28E83F40F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ADF84-34D0-EEA1-1352-C3FF054CB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54C5D-FA7D-0AA6-A06F-B97781D6C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771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809DCC-BEC7-A638-2C50-6AE326A91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7DF69E-C28F-094F-B891-8AEA38F59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55F3B-ED7A-69C9-053B-CB003222A4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3CBB6-7022-9A44-BACB-2667EAE6CAA8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F29BE-05B3-3DB0-29C8-2075B14EC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141FB-4D4A-8B90-5EB1-8ABE67E313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D98F6-C73A-594F-B44D-4C808E227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8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JCSDA-internal/ufo/tree/release/skylab-v2" TargetMode="External"/><Relationship Id="rId2" Type="http://schemas.openxmlformats.org/officeDocument/2006/relationships/hyperlink" Target="https://github.com/JCSDA-internal/ufo/pull/229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B7991-ED7E-BF71-BFF5-46CC08D84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Change to CRTM v2.4 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in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ufo</a:t>
            </a:r>
            <a:r>
              <a:rPr lang="en-US" b="1" dirty="0">
                <a:solidFill>
                  <a:srgbClr val="0070C0"/>
                </a:solidFill>
              </a:rPr>
              <a:t> &amp; fv3-jedi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BE96F6-72E2-D090-8D24-D18E3E175E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7000" y="3995738"/>
            <a:ext cx="9144000" cy="1655762"/>
          </a:xfrm>
        </p:spPr>
        <p:txBody>
          <a:bodyPr/>
          <a:lstStyle/>
          <a:p>
            <a:r>
              <a:rPr lang="en-US" dirty="0"/>
              <a:t>Skylab-v2 release</a:t>
            </a:r>
          </a:p>
          <a:p>
            <a:r>
              <a:rPr lang="en-US" sz="2000" i="1" dirty="0"/>
              <a:t>29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472869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2D2747-73E8-0E70-8943-56CF10534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184" y="174032"/>
            <a:ext cx="10175631" cy="111184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dirty="0" err="1"/>
              <a:t>ufo</a:t>
            </a:r>
            <a:r>
              <a:rPr lang="en-US" sz="4000" dirty="0"/>
              <a:t> </a:t>
            </a:r>
            <a:r>
              <a:rPr lang="en-US" sz="4000" dirty="0" err="1"/>
              <a:t>ctests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DA07D-CF75-AEE4-F873-83CF5A217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153" y="955505"/>
            <a:ext cx="10175630" cy="3616496"/>
          </a:xfrm>
        </p:spPr>
        <p:txBody>
          <a:bodyPr anchor="ctr">
            <a:noAutofit/>
          </a:bodyPr>
          <a:lstStyle/>
          <a:p>
            <a:r>
              <a:rPr lang="en-US" sz="2000" dirty="0"/>
              <a:t>References for </a:t>
            </a:r>
            <a:r>
              <a:rPr lang="en-US" sz="2000" dirty="0" err="1"/>
              <a:t>ctests</a:t>
            </a:r>
            <a:r>
              <a:rPr lang="en-US" sz="2000" dirty="0"/>
              <a:t> have been changed from </a:t>
            </a:r>
            <a:r>
              <a:rPr lang="en-US" sz="2000" dirty="0" err="1">
                <a:solidFill>
                  <a:srgbClr val="FF0000"/>
                </a:solidFill>
              </a:rPr>
              <a:t>GsiHofX</a:t>
            </a:r>
            <a:r>
              <a:rPr lang="en-US" sz="2000" dirty="0"/>
              <a:t> to </a:t>
            </a:r>
            <a:r>
              <a:rPr lang="en-US" sz="2000" dirty="0" err="1">
                <a:solidFill>
                  <a:srgbClr val="FF0000"/>
                </a:solidFill>
              </a:rPr>
              <a:t>ObsValue</a:t>
            </a:r>
            <a:r>
              <a:rPr lang="en-US" sz="2000" dirty="0"/>
              <a:t>  </a:t>
            </a:r>
          </a:p>
          <a:p>
            <a:pPr marL="0" indent="0">
              <a:buNone/>
            </a:pPr>
            <a:r>
              <a:rPr lang="en-US" sz="2000" dirty="0"/>
              <a:t>    for CRTM V2.3 (PR </a:t>
            </a:r>
            <a:r>
              <a:rPr lang="en-US" sz="2000" dirty="0" err="1"/>
              <a:t>ufo</a:t>
            </a:r>
            <a:r>
              <a:rPr lang="en-US" sz="2000" dirty="0"/>
              <a:t> </a:t>
            </a:r>
            <a:r>
              <a:rPr lang="en-US" sz="2000" dirty="0">
                <a:hlinkClick r:id="rId2"/>
              </a:rPr>
              <a:t>#2294</a:t>
            </a:r>
            <a:r>
              <a:rPr lang="en-US" sz="2000" dirty="0"/>
              <a:t>) and CRTM V2.4 (release branch </a:t>
            </a:r>
            <a:r>
              <a:rPr lang="en-US" sz="2000" dirty="0">
                <a:hlinkClick r:id="rId3"/>
              </a:rPr>
              <a:t>skylab-v2</a:t>
            </a:r>
            <a:r>
              <a:rPr lang="en-US" sz="2000" dirty="0"/>
              <a:t>).</a:t>
            </a: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/>
              <a:t>Tolerances have been adjusted for the tests to pass with both CRTM versions.</a:t>
            </a:r>
          </a:p>
          <a:p>
            <a:endParaRPr lang="en-US" sz="2000" dirty="0"/>
          </a:p>
          <a:p>
            <a:r>
              <a:rPr lang="en-US" sz="2000" dirty="0" err="1">
                <a:solidFill>
                  <a:srgbClr val="FF0000"/>
                </a:solidFill>
              </a:rPr>
              <a:t>passedBenchmark</a:t>
            </a:r>
            <a:r>
              <a:rPr lang="en-US" sz="2000" dirty="0"/>
              <a:t> values have been recomputed for CRTM V2.4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err="1">
                <a:solidFill>
                  <a:srgbClr val="FF0000"/>
                </a:solidFill>
              </a:rPr>
              <a:t>passedBenchmark</a:t>
            </a:r>
            <a:r>
              <a:rPr lang="en-US" sz="2000" dirty="0"/>
              <a:t> values for CRTM V2.3 are kept as comments in the YAML files.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5ACDFA-5B89-CF54-9BC3-48FCA7DB9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" y="4572000"/>
            <a:ext cx="11442495" cy="1828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75CE27-A78B-55E6-8697-040CDF34940F}"/>
              </a:ext>
            </a:extLst>
          </p:cNvPr>
          <p:cNvSpPr txBox="1"/>
          <p:nvPr/>
        </p:nvSpPr>
        <p:spPr>
          <a:xfrm>
            <a:off x="2082800" y="6298168"/>
            <a:ext cx="3726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Comments will be switched for the release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8CF7649-4918-068F-5A80-48C3D47C22B9}"/>
              </a:ext>
            </a:extLst>
          </p:cNvPr>
          <p:cNvCxnSpPr/>
          <p:nvPr/>
        </p:nvCxnSpPr>
        <p:spPr>
          <a:xfrm flipV="1">
            <a:off x="5689600" y="6032500"/>
            <a:ext cx="609600" cy="368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878BC0B-7AC0-6B49-6AEE-D2AB4F8FD381}"/>
              </a:ext>
            </a:extLst>
          </p:cNvPr>
          <p:cNvCxnSpPr>
            <a:cxnSpLocks/>
          </p:cNvCxnSpPr>
          <p:nvPr/>
        </p:nvCxnSpPr>
        <p:spPr>
          <a:xfrm flipV="1">
            <a:off x="5689600" y="6210300"/>
            <a:ext cx="632308" cy="190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AC542D6-6CF2-68DC-D339-530CEB6D1DFA}"/>
              </a:ext>
            </a:extLst>
          </p:cNvPr>
          <p:cNvCxnSpPr/>
          <p:nvPr/>
        </p:nvCxnSpPr>
        <p:spPr>
          <a:xfrm>
            <a:off x="8636000" y="6057900"/>
            <a:ext cx="2667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113A1FE-450F-EC1B-E841-2DA41F1D4521}"/>
              </a:ext>
            </a:extLst>
          </p:cNvPr>
          <p:cNvCxnSpPr/>
          <p:nvPr/>
        </p:nvCxnSpPr>
        <p:spPr>
          <a:xfrm>
            <a:off x="8648700" y="6261100"/>
            <a:ext cx="2667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860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2D2747-73E8-0E70-8943-56CF10534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184" y="174032"/>
            <a:ext cx="10175631" cy="111184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dirty="0"/>
              <a:t>fv3-jedi </a:t>
            </a:r>
            <a:r>
              <a:rPr lang="en-US" sz="4000" dirty="0" err="1"/>
              <a:t>ctests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DA07D-CF75-AEE4-F873-83CF5A217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154" y="1555701"/>
            <a:ext cx="10175630" cy="3295695"/>
          </a:xfrm>
        </p:spPr>
        <p:txBody>
          <a:bodyPr anchor="ctr">
            <a:normAutofit fontScale="92500" lnSpcReduction="20000"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Reference files in test/</a:t>
            </a:r>
            <a:r>
              <a:rPr lang="en-US" sz="2400" dirty="0" err="1">
                <a:solidFill>
                  <a:srgbClr val="FF0000"/>
                </a:solidFill>
              </a:rPr>
              <a:t>testoutput</a:t>
            </a:r>
            <a:r>
              <a:rPr lang="en-US" sz="2400" dirty="0">
                <a:solidFill>
                  <a:srgbClr val="FF0000"/>
                </a:solidFill>
              </a:rPr>
              <a:t> were updated to CRTM V2.4:</a:t>
            </a:r>
          </a:p>
          <a:p>
            <a:pPr marL="0" indent="0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sz="2500" dirty="0"/>
              <a:t>fv3jedi_test_tier1_hyb-3dvar</a:t>
            </a:r>
          </a:p>
          <a:p>
            <a:pPr marL="457200" lvl="1" indent="0">
              <a:buNone/>
            </a:pPr>
            <a:r>
              <a:rPr lang="en-US" sz="2500" dirty="0"/>
              <a:t>fv3jedi_test_tier1_hyb-3dvar_p12</a:t>
            </a:r>
          </a:p>
          <a:p>
            <a:pPr marL="457200" lvl="1" indent="0">
              <a:buNone/>
            </a:pPr>
            <a:r>
              <a:rPr lang="en-US" sz="2500" dirty="0"/>
              <a:t>fv3jedi_test_tier1_letkf</a:t>
            </a:r>
          </a:p>
          <a:p>
            <a:pPr marL="457200" lvl="1" indent="0">
              <a:buNone/>
            </a:pPr>
            <a:r>
              <a:rPr lang="en-US" sz="2500" dirty="0"/>
              <a:t>fv3jedi_test_tier1_lgetkf</a:t>
            </a:r>
          </a:p>
          <a:p>
            <a:pPr marL="457200" lvl="1" indent="0">
              <a:buNone/>
            </a:pPr>
            <a:r>
              <a:rPr lang="en-US" sz="2500" dirty="0"/>
              <a:t>fv3jedi_test_tier2_hofx_fv3-geos</a:t>
            </a:r>
          </a:p>
          <a:p>
            <a:pPr marL="457200" lvl="1" indent="0">
              <a:buNone/>
            </a:pPr>
            <a:r>
              <a:rPr lang="en-US" sz="2500" dirty="0"/>
              <a:t>fv3jedi_test_tier2_hyb-3dvar_geos</a:t>
            </a:r>
          </a:p>
          <a:p>
            <a:endParaRPr lang="en-US" sz="2400" dirty="0"/>
          </a:p>
          <a:p>
            <a:r>
              <a:rPr lang="en-US" sz="2400" b="1" dirty="0">
                <a:solidFill>
                  <a:srgbClr val="FF0000"/>
                </a:solidFill>
              </a:rPr>
              <a:t>No compatibility</a:t>
            </a:r>
            <a:r>
              <a:rPr lang="en-US" sz="2400" dirty="0">
                <a:solidFill>
                  <a:srgbClr val="FF0000"/>
                </a:solidFill>
              </a:rPr>
              <a:t>: </a:t>
            </a:r>
            <a:r>
              <a:rPr lang="en-US" sz="2400" dirty="0" err="1">
                <a:solidFill>
                  <a:srgbClr val="FF0000"/>
                </a:solidFill>
              </a:rPr>
              <a:t>ctests</a:t>
            </a:r>
            <a:r>
              <a:rPr lang="en-US" sz="2400" dirty="0">
                <a:solidFill>
                  <a:srgbClr val="FF0000"/>
                </a:solidFill>
              </a:rPr>
              <a:t> won’t pass with CRTM V2.3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47968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160</Words>
  <Application>Microsoft Macintosh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Change to CRTM v2.4  in  ufo &amp; fv3-jedi</vt:lpstr>
      <vt:lpstr>ufo ctests </vt:lpstr>
      <vt:lpstr>fv3-jedi ctests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 to CRTM v2.4 in UFO</dc:title>
  <dc:creator>Francois Vandenberghe</dc:creator>
  <cp:lastModifiedBy>Francois Vandenberghe</cp:lastModifiedBy>
  <cp:revision>16</cp:revision>
  <dcterms:created xsi:type="dcterms:W3CDTF">2022-09-28T22:33:24Z</dcterms:created>
  <dcterms:modified xsi:type="dcterms:W3CDTF">2022-09-29T14:51:43Z</dcterms:modified>
</cp:coreProperties>
</file>