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3" r:id="rId2"/>
  </p:sldIdLst>
  <p:sldSz cx="9144000" cy="6858000" type="screen4x3"/>
  <p:notesSz cx="9601200" cy="15087600"/>
  <p:defaultTextStyle>
    <a:defPPr>
      <a:defRPr lang="zh-CN"/>
    </a:defPPr>
    <a:lvl1pPr algn="l" rtl="0" fontAlgn="base">
      <a:spcBef>
        <a:spcPct val="0"/>
      </a:spcBef>
      <a:spcAft>
        <a:spcPct val="0"/>
      </a:spcAft>
      <a:defRPr kern="1200">
        <a:solidFill>
          <a:schemeClr val="tx1"/>
        </a:solidFill>
        <a:latin typeface="Arial" charset="0"/>
        <a:ea typeface="宋体"/>
        <a:cs typeface="宋体"/>
      </a:defRPr>
    </a:lvl1pPr>
    <a:lvl2pPr marL="457200" algn="l" rtl="0" fontAlgn="base">
      <a:spcBef>
        <a:spcPct val="0"/>
      </a:spcBef>
      <a:spcAft>
        <a:spcPct val="0"/>
      </a:spcAft>
      <a:defRPr kern="1200">
        <a:solidFill>
          <a:schemeClr val="tx1"/>
        </a:solidFill>
        <a:latin typeface="Arial" charset="0"/>
        <a:ea typeface="宋体"/>
        <a:cs typeface="宋体"/>
      </a:defRPr>
    </a:lvl2pPr>
    <a:lvl3pPr marL="914400" algn="l" rtl="0" fontAlgn="base">
      <a:spcBef>
        <a:spcPct val="0"/>
      </a:spcBef>
      <a:spcAft>
        <a:spcPct val="0"/>
      </a:spcAft>
      <a:defRPr kern="1200">
        <a:solidFill>
          <a:schemeClr val="tx1"/>
        </a:solidFill>
        <a:latin typeface="Arial" charset="0"/>
        <a:ea typeface="宋体"/>
        <a:cs typeface="宋体"/>
      </a:defRPr>
    </a:lvl3pPr>
    <a:lvl4pPr marL="1371600" algn="l" rtl="0" fontAlgn="base">
      <a:spcBef>
        <a:spcPct val="0"/>
      </a:spcBef>
      <a:spcAft>
        <a:spcPct val="0"/>
      </a:spcAft>
      <a:defRPr kern="1200">
        <a:solidFill>
          <a:schemeClr val="tx1"/>
        </a:solidFill>
        <a:latin typeface="Arial" charset="0"/>
        <a:ea typeface="宋体"/>
        <a:cs typeface="宋体"/>
      </a:defRPr>
    </a:lvl4pPr>
    <a:lvl5pPr marL="1828800" algn="l" rtl="0" fontAlgn="base">
      <a:spcBef>
        <a:spcPct val="0"/>
      </a:spcBef>
      <a:spcAft>
        <a:spcPct val="0"/>
      </a:spcAft>
      <a:defRPr kern="1200">
        <a:solidFill>
          <a:schemeClr val="tx1"/>
        </a:solidFill>
        <a:latin typeface="Arial" charset="0"/>
        <a:ea typeface="宋体"/>
        <a:cs typeface="宋体"/>
      </a:defRPr>
    </a:lvl5pPr>
    <a:lvl6pPr marL="2286000" algn="l" defTabSz="914400" rtl="0" eaLnBrk="1" latinLnBrk="0" hangingPunct="1">
      <a:defRPr kern="1200">
        <a:solidFill>
          <a:schemeClr val="tx1"/>
        </a:solidFill>
        <a:latin typeface="Arial" charset="0"/>
        <a:ea typeface="宋体"/>
        <a:cs typeface="宋体"/>
      </a:defRPr>
    </a:lvl6pPr>
    <a:lvl7pPr marL="2743200" algn="l" defTabSz="914400" rtl="0" eaLnBrk="1" latinLnBrk="0" hangingPunct="1">
      <a:defRPr kern="1200">
        <a:solidFill>
          <a:schemeClr val="tx1"/>
        </a:solidFill>
        <a:latin typeface="Arial" charset="0"/>
        <a:ea typeface="宋体"/>
        <a:cs typeface="宋体"/>
      </a:defRPr>
    </a:lvl7pPr>
    <a:lvl8pPr marL="3200400" algn="l" defTabSz="914400" rtl="0" eaLnBrk="1" latinLnBrk="0" hangingPunct="1">
      <a:defRPr kern="1200">
        <a:solidFill>
          <a:schemeClr val="tx1"/>
        </a:solidFill>
        <a:latin typeface="Arial" charset="0"/>
        <a:ea typeface="宋体"/>
        <a:cs typeface="宋体"/>
      </a:defRPr>
    </a:lvl8pPr>
    <a:lvl9pPr marL="3657600" algn="l" defTabSz="914400" rtl="0" eaLnBrk="1" latinLnBrk="0" hangingPunct="1">
      <a:defRPr kern="1200">
        <a:solidFill>
          <a:schemeClr val="tx1"/>
        </a:solidFill>
        <a:latin typeface="Arial" charset="0"/>
        <a:ea typeface="宋体"/>
        <a:cs typeface="宋体"/>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707" autoAdjust="0"/>
    <p:restoredTop sz="94660" autoAdjust="0"/>
  </p:normalViewPr>
  <p:slideViewPr>
    <p:cSldViewPr>
      <p:cViewPr>
        <p:scale>
          <a:sx n="100" d="100"/>
          <a:sy n="100" d="100"/>
        </p:scale>
        <p:origin x="-1236"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838" cy="754063"/>
          </a:xfrm>
          <a:prstGeom prst="rect">
            <a:avLst/>
          </a:prstGeom>
        </p:spPr>
        <p:txBody>
          <a:bodyPr vert="horz" lIns="141063" tIns="70532" rIns="141063" bIns="70532" rtlCol="0"/>
          <a:lstStyle>
            <a:lvl1pPr algn="l">
              <a:defRPr sz="1800">
                <a:ea typeface="宋体" charset="-122"/>
                <a:cs typeface="+mn-cs"/>
              </a:defRPr>
            </a:lvl1pPr>
          </a:lstStyle>
          <a:p>
            <a:pPr>
              <a:defRPr/>
            </a:pPr>
            <a:endParaRPr lang="en-US"/>
          </a:p>
        </p:txBody>
      </p:sp>
      <p:sp>
        <p:nvSpPr>
          <p:cNvPr id="3" name="Date Placeholder 2"/>
          <p:cNvSpPr>
            <a:spLocks noGrp="1"/>
          </p:cNvSpPr>
          <p:nvPr>
            <p:ph type="dt" idx="1"/>
          </p:nvPr>
        </p:nvSpPr>
        <p:spPr>
          <a:xfrm>
            <a:off x="5438775" y="0"/>
            <a:ext cx="4160838" cy="754063"/>
          </a:xfrm>
          <a:prstGeom prst="rect">
            <a:avLst/>
          </a:prstGeom>
        </p:spPr>
        <p:txBody>
          <a:bodyPr vert="horz" lIns="141063" tIns="70532" rIns="141063" bIns="70532" rtlCol="0"/>
          <a:lstStyle>
            <a:lvl1pPr algn="r">
              <a:defRPr sz="1800">
                <a:ea typeface="宋体" charset="-122"/>
                <a:cs typeface="+mn-cs"/>
              </a:defRPr>
            </a:lvl1pPr>
          </a:lstStyle>
          <a:p>
            <a:pPr>
              <a:defRPr/>
            </a:pPr>
            <a:fld id="{86443B54-B19F-4939-8DDD-5EBA84D1F6AA}" type="datetimeFigureOut">
              <a:rPr lang="en-US"/>
              <a:pPr>
                <a:defRPr/>
              </a:pPr>
              <a:t>7/27/2010</a:t>
            </a:fld>
            <a:endParaRPr lang="en-US"/>
          </a:p>
        </p:txBody>
      </p:sp>
      <p:sp>
        <p:nvSpPr>
          <p:cNvPr id="4" name="Slide Image Placeholder 3"/>
          <p:cNvSpPr>
            <a:spLocks noGrp="1" noRot="1" noChangeAspect="1"/>
          </p:cNvSpPr>
          <p:nvPr>
            <p:ph type="sldImg" idx="2"/>
          </p:nvPr>
        </p:nvSpPr>
        <p:spPr>
          <a:xfrm>
            <a:off x="1028700" y="1131888"/>
            <a:ext cx="7543800" cy="5657850"/>
          </a:xfrm>
          <a:prstGeom prst="rect">
            <a:avLst/>
          </a:prstGeom>
          <a:noFill/>
          <a:ln w="12700">
            <a:solidFill>
              <a:prstClr val="black"/>
            </a:solidFill>
          </a:ln>
        </p:spPr>
        <p:txBody>
          <a:bodyPr vert="horz" lIns="141063" tIns="70532" rIns="141063" bIns="70532" rtlCol="0" anchor="ctr"/>
          <a:lstStyle/>
          <a:p>
            <a:pPr lvl="0"/>
            <a:endParaRPr lang="en-US" noProof="0"/>
          </a:p>
        </p:txBody>
      </p:sp>
      <p:sp>
        <p:nvSpPr>
          <p:cNvPr id="5" name="Notes Placeholder 4"/>
          <p:cNvSpPr>
            <a:spLocks noGrp="1"/>
          </p:cNvSpPr>
          <p:nvPr>
            <p:ph type="body" sz="quarter" idx="3"/>
          </p:nvPr>
        </p:nvSpPr>
        <p:spPr>
          <a:xfrm>
            <a:off x="960438" y="7167563"/>
            <a:ext cx="7680325" cy="6788150"/>
          </a:xfrm>
          <a:prstGeom prst="rect">
            <a:avLst/>
          </a:prstGeom>
        </p:spPr>
        <p:txBody>
          <a:bodyPr vert="horz" lIns="141063" tIns="70532" rIns="141063" bIns="7053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14331950"/>
            <a:ext cx="4160838" cy="752475"/>
          </a:xfrm>
          <a:prstGeom prst="rect">
            <a:avLst/>
          </a:prstGeom>
        </p:spPr>
        <p:txBody>
          <a:bodyPr vert="horz" lIns="141063" tIns="70532" rIns="141063" bIns="70532" rtlCol="0" anchor="b"/>
          <a:lstStyle>
            <a:lvl1pPr algn="l">
              <a:defRPr sz="1800">
                <a:ea typeface="宋体" charset="-122"/>
                <a:cs typeface="+mn-cs"/>
              </a:defRPr>
            </a:lvl1pPr>
          </a:lstStyle>
          <a:p>
            <a:pPr>
              <a:defRPr/>
            </a:pPr>
            <a:endParaRPr lang="en-US"/>
          </a:p>
        </p:txBody>
      </p:sp>
      <p:sp>
        <p:nvSpPr>
          <p:cNvPr id="7" name="Slide Number Placeholder 6"/>
          <p:cNvSpPr>
            <a:spLocks noGrp="1"/>
          </p:cNvSpPr>
          <p:nvPr>
            <p:ph type="sldNum" sz="quarter" idx="5"/>
          </p:nvPr>
        </p:nvSpPr>
        <p:spPr>
          <a:xfrm>
            <a:off x="5438775" y="14331950"/>
            <a:ext cx="4160838" cy="752475"/>
          </a:xfrm>
          <a:prstGeom prst="rect">
            <a:avLst/>
          </a:prstGeom>
        </p:spPr>
        <p:txBody>
          <a:bodyPr vert="horz" lIns="141063" tIns="70532" rIns="141063" bIns="70532" rtlCol="0" anchor="b"/>
          <a:lstStyle>
            <a:lvl1pPr algn="r">
              <a:defRPr sz="1800">
                <a:ea typeface="宋体" charset="-122"/>
                <a:cs typeface="+mn-cs"/>
              </a:defRPr>
            </a:lvl1pPr>
          </a:lstStyle>
          <a:p>
            <a:pPr>
              <a:defRPr/>
            </a:pPr>
            <a:fld id="{8915BCFC-679D-4F21-846C-496DBA5CC1D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宋体"/>
      </a:defRPr>
    </a:lvl1pPr>
    <a:lvl2pPr marL="457200" algn="l" rtl="0" eaLnBrk="0" fontAlgn="base" hangingPunct="0">
      <a:spcBef>
        <a:spcPct val="30000"/>
      </a:spcBef>
      <a:spcAft>
        <a:spcPct val="0"/>
      </a:spcAft>
      <a:defRPr sz="1200" kern="1200">
        <a:solidFill>
          <a:schemeClr val="tx1"/>
        </a:solidFill>
        <a:latin typeface="+mn-lt"/>
        <a:ea typeface="+mn-ea"/>
        <a:cs typeface="宋体"/>
      </a:defRPr>
    </a:lvl2pPr>
    <a:lvl3pPr marL="914400" algn="l" rtl="0" eaLnBrk="0" fontAlgn="base" hangingPunct="0">
      <a:spcBef>
        <a:spcPct val="30000"/>
      </a:spcBef>
      <a:spcAft>
        <a:spcPct val="0"/>
      </a:spcAft>
      <a:defRPr sz="1200" kern="1200">
        <a:solidFill>
          <a:schemeClr val="tx1"/>
        </a:solidFill>
        <a:latin typeface="+mn-lt"/>
        <a:ea typeface="+mn-ea"/>
        <a:cs typeface="宋体"/>
      </a:defRPr>
    </a:lvl3pPr>
    <a:lvl4pPr marL="1371600" algn="l" rtl="0" eaLnBrk="0" fontAlgn="base" hangingPunct="0">
      <a:spcBef>
        <a:spcPct val="30000"/>
      </a:spcBef>
      <a:spcAft>
        <a:spcPct val="0"/>
      </a:spcAft>
      <a:defRPr sz="1200" kern="1200">
        <a:solidFill>
          <a:schemeClr val="tx1"/>
        </a:solidFill>
        <a:latin typeface="+mn-lt"/>
        <a:ea typeface="+mn-ea"/>
        <a:cs typeface="宋体"/>
      </a:defRPr>
    </a:lvl4pPr>
    <a:lvl5pPr marL="1828800" algn="l" rtl="0" eaLnBrk="0" fontAlgn="base" hangingPunct="0">
      <a:spcBef>
        <a:spcPct val="30000"/>
      </a:spcBef>
      <a:spcAft>
        <a:spcPct val="0"/>
      </a:spcAft>
      <a:defRPr sz="1200" kern="1200">
        <a:solidFill>
          <a:schemeClr val="tx1"/>
        </a:solidFill>
        <a:latin typeface="+mn-lt"/>
        <a:ea typeface="+mn-ea"/>
        <a:cs typeface="宋体"/>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宋体"/>
            </a:endParaRP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759395-7BEF-4CDF-9AD2-B4D12A546DF3}" type="slidenum">
              <a:rPr lang="en-US" smtClean="0">
                <a:ea typeface="宋体"/>
                <a:cs typeface="宋体"/>
              </a:rPr>
              <a:pPr/>
              <a:t>1</a:t>
            </a:fld>
            <a:endParaRPr lang="en-US" smtClean="0">
              <a:ea typeface="宋体"/>
              <a:cs typeface="宋体"/>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D871F73-436A-4250-B457-9E222EBEB553}"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9800E8F-71DF-4A77-8F3F-336C2E8C1135}"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967914A-E084-44CE-9A8E-EF61486AEDB8}"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66E58C9-B12A-4A6A-9A3E-4BC687A4FF86}"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3D3857A-3146-4664-9926-8162706EFC94}"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F63DCEF-4A3A-42F7-B96F-F59CF2C377E0}"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E7514F88-C030-4671-9051-B87C9341A784}"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5161C598-5AFD-49B5-B0FF-40ECB193F295}"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9312ABCD-F634-471E-8590-35FF3758DB11}"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AB7A289-BF12-4393-9787-05F97E65FF8E}"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63E2D6C-297F-4960-AD76-6FF052B3AD3A}"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945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cs typeface="+mn-cs"/>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cs typeface="+mn-cs"/>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cs typeface="+mn-cs"/>
              </a:defRPr>
            </a:lvl1pPr>
          </a:lstStyle>
          <a:p>
            <a:pPr>
              <a:defRPr/>
            </a:pPr>
            <a:fld id="{F2C1608A-4261-4036-B1F4-ECA51652A19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宋体"/>
        </a:defRPr>
      </a:lvl1pPr>
      <a:lvl2pPr algn="ctr" rtl="0" eaLnBrk="0" fontAlgn="base" hangingPunct="0">
        <a:spcBef>
          <a:spcPct val="0"/>
        </a:spcBef>
        <a:spcAft>
          <a:spcPct val="0"/>
        </a:spcAft>
        <a:defRPr sz="4400">
          <a:solidFill>
            <a:schemeClr val="tx2"/>
          </a:solidFill>
          <a:latin typeface="Arial" charset="0"/>
          <a:ea typeface="宋体" charset="-122"/>
          <a:cs typeface="宋体"/>
        </a:defRPr>
      </a:lvl2pPr>
      <a:lvl3pPr algn="ctr" rtl="0" eaLnBrk="0" fontAlgn="base" hangingPunct="0">
        <a:spcBef>
          <a:spcPct val="0"/>
        </a:spcBef>
        <a:spcAft>
          <a:spcPct val="0"/>
        </a:spcAft>
        <a:defRPr sz="4400">
          <a:solidFill>
            <a:schemeClr val="tx2"/>
          </a:solidFill>
          <a:latin typeface="Arial" charset="0"/>
          <a:ea typeface="宋体" charset="-122"/>
          <a:cs typeface="宋体"/>
        </a:defRPr>
      </a:lvl3pPr>
      <a:lvl4pPr algn="ctr" rtl="0" eaLnBrk="0" fontAlgn="base" hangingPunct="0">
        <a:spcBef>
          <a:spcPct val="0"/>
        </a:spcBef>
        <a:spcAft>
          <a:spcPct val="0"/>
        </a:spcAft>
        <a:defRPr sz="4400">
          <a:solidFill>
            <a:schemeClr val="tx2"/>
          </a:solidFill>
          <a:latin typeface="Arial" charset="0"/>
          <a:ea typeface="宋体" charset="-122"/>
          <a:cs typeface="宋体"/>
        </a:defRPr>
      </a:lvl4pPr>
      <a:lvl5pPr algn="ctr" rtl="0" eaLnBrk="0" fontAlgn="base" hangingPunct="0">
        <a:spcBef>
          <a:spcPct val="0"/>
        </a:spcBef>
        <a:spcAft>
          <a:spcPct val="0"/>
        </a:spcAft>
        <a:defRPr sz="4400">
          <a:solidFill>
            <a:schemeClr val="tx2"/>
          </a:solidFill>
          <a:latin typeface="Arial" charset="0"/>
          <a:ea typeface="宋体" charset="-122"/>
          <a:cs typeface="宋体"/>
        </a:defRPr>
      </a:lvl5pPr>
      <a:lvl6pPr marL="457200" algn="ctr" rtl="0" fontAlgn="base">
        <a:spcBef>
          <a:spcPct val="0"/>
        </a:spcBef>
        <a:spcAft>
          <a:spcPct val="0"/>
        </a:spcAft>
        <a:defRPr sz="4400">
          <a:solidFill>
            <a:schemeClr val="tx2"/>
          </a:solidFill>
          <a:latin typeface="Arial" charset="0"/>
          <a:ea typeface="宋体" charset="-122"/>
        </a:defRPr>
      </a:lvl6pPr>
      <a:lvl7pPr marL="914400" algn="ctr" rtl="0" fontAlgn="base">
        <a:spcBef>
          <a:spcPct val="0"/>
        </a:spcBef>
        <a:spcAft>
          <a:spcPct val="0"/>
        </a:spcAft>
        <a:defRPr sz="4400">
          <a:solidFill>
            <a:schemeClr val="tx2"/>
          </a:solidFill>
          <a:latin typeface="Arial" charset="0"/>
          <a:ea typeface="宋体" charset="-122"/>
        </a:defRPr>
      </a:lvl7pPr>
      <a:lvl8pPr marL="1371600" algn="ctr" rtl="0" fontAlgn="base">
        <a:spcBef>
          <a:spcPct val="0"/>
        </a:spcBef>
        <a:spcAft>
          <a:spcPct val="0"/>
        </a:spcAft>
        <a:defRPr sz="4400">
          <a:solidFill>
            <a:schemeClr val="tx2"/>
          </a:solidFill>
          <a:latin typeface="Arial" charset="0"/>
          <a:ea typeface="宋体" charset="-122"/>
        </a:defRPr>
      </a:lvl8pPr>
      <a:lvl9pPr marL="1828800" algn="ctr" rtl="0" fontAlgn="base">
        <a:spcBef>
          <a:spcPct val="0"/>
        </a:spcBef>
        <a:spcAft>
          <a:spcPct val="0"/>
        </a:spcAft>
        <a:defRPr sz="4400">
          <a:solidFill>
            <a:schemeClr val="tx2"/>
          </a:solidFill>
          <a:latin typeface="Arial" charset="0"/>
          <a:ea typeface="宋体"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宋体"/>
        </a:defRPr>
      </a:lvl1pPr>
      <a:lvl2pPr marL="742950" indent="-285750" algn="l" rtl="0" eaLnBrk="0" fontAlgn="base" hangingPunct="0">
        <a:spcBef>
          <a:spcPct val="20000"/>
        </a:spcBef>
        <a:spcAft>
          <a:spcPct val="0"/>
        </a:spcAft>
        <a:buChar char="–"/>
        <a:defRPr sz="2800">
          <a:solidFill>
            <a:schemeClr val="tx1"/>
          </a:solidFill>
          <a:latin typeface="+mn-lt"/>
          <a:ea typeface="+mn-ea"/>
          <a:cs typeface="宋体"/>
        </a:defRPr>
      </a:lvl2pPr>
      <a:lvl3pPr marL="1143000" indent="-228600" algn="l" rtl="0" eaLnBrk="0" fontAlgn="base" hangingPunct="0">
        <a:spcBef>
          <a:spcPct val="20000"/>
        </a:spcBef>
        <a:spcAft>
          <a:spcPct val="0"/>
        </a:spcAft>
        <a:buChar char="•"/>
        <a:defRPr sz="2400">
          <a:solidFill>
            <a:schemeClr val="tx1"/>
          </a:solidFill>
          <a:latin typeface="+mn-lt"/>
          <a:ea typeface="+mn-ea"/>
          <a:cs typeface="宋体"/>
        </a:defRPr>
      </a:lvl3pPr>
      <a:lvl4pPr marL="1600200" indent="-228600" algn="l" rtl="0" eaLnBrk="0" fontAlgn="base" hangingPunct="0">
        <a:spcBef>
          <a:spcPct val="20000"/>
        </a:spcBef>
        <a:spcAft>
          <a:spcPct val="0"/>
        </a:spcAft>
        <a:buChar char="–"/>
        <a:defRPr sz="2000">
          <a:solidFill>
            <a:schemeClr val="tx1"/>
          </a:solidFill>
          <a:latin typeface="+mn-lt"/>
          <a:ea typeface="+mn-ea"/>
          <a:cs typeface="宋体"/>
        </a:defRPr>
      </a:lvl4pPr>
      <a:lvl5pPr marL="2057400" indent="-228600" algn="l" rtl="0" eaLnBrk="0" fontAlgn="base" hangingPunct="0">
        <a:spcBef>
          <a:spcPct val="20000"/>
        </a:spcBef>
        <a:spcAft>
          <a:spcPct val="0"/>
        </a:spcAft>
        <a:buChar char="»"/>
        <a:defRPr sz="2000">
          <a:solidFill>
            <a:schemeClr val="tx1"/>
          </a:solidFill>
          <a:latin typeface="+mn-lt"/>
          <a:ea typeface="+mn-ea"/>
          <a:cs typeface="宋体"/>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52400" y="152400"/>
            <a:ext cx="8839200" cy="12954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smtClean="0"/>
          </a:p>
        </p:txBody>
      </p:sp>
      <p:sp>
        <p:nvSpPr>
          <p:cNvPr id="34" name="Rectangle 33"/>
          <p:cNvSpPr/>
          <p:nvPr/>
        </p:nvSpPr>
        <p:spPr>
          <a:xfrm>
            <a:off x="5715000" y="5334000"/>
            <a:ext cx="3276600" cy="1371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solidFill>
                <a:srgbClr val="FFC000"/>
              </a:solidFill>
            </a:endParaRPr>
          </a:p>
        </p:txBody>
      </p:sp>
      <p:sp>
        <p:nvSpPr>
          <p:cNvPr id="35" name="TextBox 48"/>
          <p:cNvSpPr txBox="1">
            <a:spLocks noChangeArrowheads="1"/>
          </p:cNvSpPr>
          <p:nvPr/>
        </p:nvSpPr>
        <p:spPr bwMode="auto">
          <a:xfrm>
            <a:off x="5715000" y="5638800"/>
            <a:ext cx="3276600" cy="723275"/>
          </a:xfrm>
          <a:prstGeom prst="rect">
            <a:avLst/>
          </a:prstGeom>
          <a:noFill/>
          <a:ln w="9525">
            <a:noFill/>
            <a:miter lim="800000"/>
            <a:headEnd/>
            <a:tailEnd/>
          </a:ln>
        </p:spPr>
        <p:txBody>
          <a:bodyPr wrap="square">
            <a:spAutoFit/>
          </a:bodyPr>
          <a:lstStyle/>
          <a:p>
            <a:r>
              <a:rPr lang="en-US" sz="500" b="1" dirty="0" smtClean="0"/>
              <a:t>This work was performed under the auspices of the Significant Opportunities in Atmospheric Research and Science Program. SOARS is managed by the University Corporation for Atmospheric Research and is funded by the National Science Foundation, the National Oceanic and Atmospheric Administration, the Cooperative Institute for Research in Environmental Science, and by the Center for </a:t>
            </a:r>
            <a:r>
              <a:rPr lang="en-US" sz="500" b="1" dirty="0" err="1" smtClean="0"/>
              <a:t>Multiscale</a:t>
            </a:r>
            <a:r>
              <a:rPr lang="en-US" sz="500" b="1" dirty="0" smtClean="0"/>
              <a:t> Modeling of Atmospheric Processes. </a:t>
            </a:r>
            <a:r>
              <a:rPr lang="en-US" sz="1600" dirty="0"/>
              <a:t/>
            </a:r>
            <a:br>
              <a:rPr lang="en-US" sz="1600" dirty="0"/>
            </a:br>
            <a:endParaRPr lang="en-US" sz="1600" dirty="0"/>
          </a:p>
        </p:txBody>
      </p:sp>
      <p:sp>
        <p:nvSpPr>
          <p:cNvPr id="36" name="TextBox 35"/>
          <p:cNvSpPr txBox="1"/>
          <p:nvPr/>
        </p:nvSpPr>
        <p:spPr>
          <a:xfrm>
            <a:off x="5486400" y="5334000"/>
            <a:ext cx="3429000" cy="338554"/>
          </a:xfrm>
          <a:prstGeom prst="rect">
            <a:avLst/>
          </a:prstGeom>
          <a:noFill/>
        </p:spPr>
        <p:txBody>
          <a:bodyPr wrap="square" rtlCol="0">
            <a:spAutoFit/>
          </a:bodyPr>
          <a:lstStyle/>
          <a:p>
            <a:pPr algn="ctr"/>
            <a:r>
              <a:rPr lang="en-US" sz="1600" dirty="0" smtClean="0"/>
              <a:t>Acknowledgments</a:t>
            </a:r>
            <a:endParaRPr lang="en-US" sz="1600" dirty="0"/>
          </a:p>
        </p:txBody>
      </p:sp>
      <p:pic>
        <p:nvPicPr>
          <p:cNvPr id="1028" name="Picture 4"/>
          <p:cNvPicPr>
            <a:picLocks noChangeAspect="1" noChangeArrowheads="1"/>
          </p:cNvPicPr>
          <p:nvPr/>
        </p:nvPicPr>
        <p:blipFill>
          <a:blip r:embed="rId3" cstate="print"/>
          <a:srcRect/>
          <a:stretch>
            <a:fillRect/>
          </a:stretch>
        </p:blipFill>
        <p:spPr bwMode="auto">
          <a:xfrm>
            <a:off x="5943600" y="6172200"/>
            <a:ext cx="914400" cy="500257"/>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6934200" y="6172200"/>
            <a:ext cx="457200" cy="457200"/>
          </a:xfrm>
          <a:prstGeom prst="rect">
            <a:avLst/>
          </a:prstGeom>
          <a:noFill/>
          <a:ln w="9525">
            <a:noFill/>
            <a:miter lim="800000"/>
            <a:headEnd/>
            <a:tailEnd/>
          </a:ln>
        </p:spPr>
      </p:pic>
      <p:sp>
        <p:nvSpPr>
          <p:cNvPr id="41" name="TextBox 40"/>
          <p:cNvSpPr txBox="1"/>
          <p:nvPr/>
        </p:nvSpPr>
        <p:spPr>
          <a:xfrm>
            <a:off x="228600" y="381000"/>
            <a:ext cx="8686800" cy="707886"/>
          </a:xfrm>
          <a:prstGeom prst="rect">
            <a:avLst/>
          </a:prstGeom>
          <a:noFill/>
        </p:spPr>
        <p:txBody>
          <a:bodyPr wrap="square" rtlCol="0">
            <a:spAutoFit/>
          </a:bodyPr>
          <a:lstStyle/>
          <a:p>
            <a:r>
              <a:rPr lang="en-US" sz="2000" dirty="0" smtClean="0"/>
              <a:t>Image Processing Algorithms for Aerosol Removal in Solar Coronal Images</a:t>
            </a:r>
          </a:p>
          <a:p>
            <a:endParaRPr lang="en-US" sz="2000" dirty="0"/>
          </a:p>
        </p:txBody>
      </p:sp>
      <p:pic>
        <p:nvPicPr>
          <p:cNvPr id="1030" name="Picture 6"/>
          <p:cNvPicPr>
            <a:picLocks noChangeAspect="1" noChangeArrowheads="1"/>
          </p:cNvPicPr>
          <p:nvPr/>
        </p:nvPicPr>
        <p:blipFill>
          <a:blip r:embed="rId5" cstate="print"/>
          <a:srcRect/>
          <a:stretch>
            <a:fillRect/>
          </a:stretch>
        </p:blipFill>
        <p:spPr bwMode="auto">
          <a:xfrm>
            <a:off x="7543800" y="6248400"/>
            <a:ext cx="1371600" cy="360948"/>
          </a:xfrm>
          <a:prstGeom prst="rect">
            <a:avLst/>
          </a:prstGeom>
          <a:noFill/>
          <a:ln w="9525">
            <a:noFill/>
            <a:miter lim="800000"/>
            <a:headEnd/>
            <a:tailEnd/>
          </a:ln>
        </p:spPr>
      </p:pic>
      <p:sp>
        <p:nvSpPr>
          <p:cNvPr id="43" name="Rectangle 42"/>
          <p:cNvSpPr/>
          <p:nvPr/>
        </p:nvSpPr>
        <p:spPr>
          <a:xfrm>
            <a:off x="152400" y="1524000"/>
            <a:ext cx="3276600" cy="1752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4" name="TextBox 43"/>
          <p:cNvSpPr txBox="1"/>
          <p:nvPr/>
        </p:nvSpPr>
        <p:spPr>
          <a:xfrm>
            <a:off x="228600" y="1600200"/>
            <a:ext cx="3048000" cy="369332"/>
          </a:xfrm>
          <a:prstGeom prst="rect">
            <a:avLst/>
          </a:prstGeom>
          <a:noFill/>
        </p:spPr>
        <p:txBody>
          <a:bodyPr wrap="square" rtlCol="0">
            <a:spAutoFit/>
          </a:bodyPr>
          <a:lstStyle/>
          <a:p>
            <a:pPr algn="ctr"/>
            <a:r>
              <a:rPr lang="en-US" dirty="0" smtClean="0"/>
              <a:t>Abstract</a:t>
            </a:r>
            <a:endParaRPr lang="en-US" dirty="0"/>
          </a:p>
        </p:txBody>
      </p:sp>
      <p:sp>
        <p:nvSpPr>
          <p:cNvPr id="45" name="TextBox 44"/>
          <p:cNvSpPr txBox="1"/>
          <p:nvPr/>
        </p:nvSpPr>
        <p:spPr>
          <a:xfrm>
            <a:off x="152400" y="1981200"/>
            <a:ext cx="3276600" cy="1523494"/>
          </a:xfrm>
          <a:prstGeom prst="rect">
            <a:avLst/>
          </a:prstGeom>
          <a:noFill/>
        </p:spPr>
        <p:txBody>
          <a:bodyPr wrap="square" rtlCol="0">
            <a:spAutoFit/>
          </a:bodyPr>
          <a:lstStyle/>
          <a:p>
            <a:r>
              <a:rPr lang="en-US" sz="500" dirty="0" smtClean="0"/>
              <a:t>Coronal mass ejections, which are explosions of solar material and energy into space, pose a potential threat to satellite and electrical grid infrastructures, yet little is known about the solar corona. Various questions exist, relating to the origins of these mass ejections as well as the mechanisms involved in coronal heating. The corona and coronal mass ejections are measured by satellite and ground-based coronagraphs, instruments that produce a false eclipse of the Sun in order to separate the extremely faint coronal signature from the bright solar disk. The Earth’s atmosphere and the presence of aerosols limit the usefulness of images obtained from ground-based coronagraphs compared to satellite observations. We have developed image processing algorithms to remove aerosols from a new high-speed detector in real-time. We first generated two images from a time series of images containing real aerosols; a mean and a median image. We then applied a thresholding algorithm to all of the images within the time series. If the pixel values exceed the mean and/or median image value, they were replaced with the value in that mean or median image. Both techniques were successful in removing aerosols from imagery. Due to signal to noise advantages gained by utilizing the mean image instead of the median image, we feel that is the preferred method. Processing ~1s of imagery (150 fps) required ~180s on a dual-core 2.33 GHz CPU. Further optimization will promote real-time aerosol removal in solar observation.</a:t>
            </a:r>
          </a:p>
          <a:p>
            <a:endParaRPr lang="en-US" dirty="0"/>
          </a:p>
        </p:txBody>
      </p:sp>
      <p:sp>
        <p:nvSpPr>
          <p:cNvPr id="46" name="TextBox 45"/>
          <p:cNvSpPr txBox="1"/>
          <p:nvPr/>
        </p:nvSpPr>
        <p:spPr>
          <a:xfrm>
            <a:off x="1600200" y="762000"/>
            <a:ext cx="6553200" cy="553998"/>
          </a:xfrm>
          <a:prstGeom prst="rect">
            <a:avLst/>
          </a:prstGeom>
          <a:noFill/>
        </p:spPr>
        <p:txBody>
          <a:bodyPr wrap="square" rtlCol="0">
            <a:spAutoFit/>
          </a:bodyPr>
          <a:lstStyle/>
          <a:p>
            <a:r>
              <a:rPr lang="en-US" sz="1000" dirty="0" smtClean="0"/>
              <a:t>Curtis L. Walker, State University of New York College at Oneonta, Oneonta, NY, 13820</a:t>
            </a:r>
          </a:p>
          <a:p>
            <a:r>
              <a:rPr lang="en-US" sz="1000" dirty="0" smtClean="0"/>
              <a:t>Scott Sewell, High Altitude Observatory, National Center for Atmospheric Research, Boulder, CO, 80301</a:t>
            </a:r>
          </a:p>
          <a:p>
            <a:r>
              <a:rPr lang="en-US" sz="1000" dirty="0" smtClean="0"/>
              <a:t>Steve Tomczyk, </a:t>
            </a:r>
            <a:r>
              <a:rPr lang="en-US" sz="1000" dirty="0" smtClean="0"/>
              <a:t>High Altitude Observatory, National Center for Atmospheric Research, Boulder, CO, 80301</a:t>
            </a:r>
            <a:endParaRPr lang="en-US" sz="1000" dirty="0"/>
          </a:p>
        </p:txBody>
      </p:sp>
      <p:pic>
        <p:nvPicPr>
          <p:cNvPr id="1031" name="Picture 7"/>
          <p:cNvPicPr>
            <a:picLocks noChangeAspect="1" noChangeArrowheads="1"/>
          </p:cNvPicPr>
          <p:nvPr/>
        </p:nvPicPr>
        <p:blipFill>
          <a:blip r:embed="rId6" cstate="print"/>
          <a:srcRect/>
          <a:stretch>
            <a:fillRect/>
          </a:stretch>
        </p:blipFill>
        <p:spPr bwMode="auto">
          <a:xfrm>
            <a:off x="8229600" y="762000"/>
            <a:ext cx="609600" cy="609600"/>
          </a:xfrm>
          <a:prstGeom prst="rect">
            <a:avLst/>
          </a:prstGeom>
          <a:noFill/>
          <a:ln w="9525">
            <a:noFill/>
            <a:miter lim="800000"/>
            <a:headEnd/>
            <a:tailEnd/>
          </a:ln>
        </p:spPr>
      </p:pic>
      <p:pic>
        <p:nvPicPr>
          <p:cNvPr id="48" name="Picture 4"/>
          <p:cNvPicPr>
            <a:picLocks noChangeAspect="1" noChangeArrowheads="1"/>
          </p:cNvPicPr>
          <p:nvPr/>
        </p:nvPicPr>
        <p:blipFill>
          <a:blip r:embed="rId3" cstate="print"/>
          <a:srcRect/>
          <a:stretch>
            <a:fillRect/>
          </a:stretch>
        </p:blipFill>
        <p:spPr bwMode="auto">
          <a:xfrm>
            <a:off x="304800" y="762000"/>
            <a:ext cx="1114264"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1474</TotalTime>
  <Words>395</Words>
  <Application>Microsoft Office PowerPoint</Application>
  <PresentationFormat>On-screen Show (4:3)</PresentationFormat>
  <Paragraphs>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默认设计模板</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Curtis Walker</cp:lastModifiedBy>
  <cp:revision>83</cp:revision>
  <cp:lastPrinted>1601-01-01T00:00:00Z</cp:lastPrinted>
  <dcterms:created xsi:type="dcterms:W3CDTF">1601-01-01T00:00:00Z</dcterms:created>
  <dcterms:modified xsi:type="dcterms:W3CDTF">2010-07-27T21:30:00Z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