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4" r:id="rId6"/>
    <p:sldId id="260" r:id="rId7"/>
    <p:sldId id="261" r:id="rId8"/>
    <p:sldId id="262" r:id="rId9"/>
    <p:sldId id="263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B00E6-0DAB-44BC-ABE1-1DADE06A4C52}" type="datetimeFigureOut">
              <a:rPr lang="en-US" smtClean="0"/>
              <a:t>6/28/2010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111B0-C128-437B-AE53-B0E21778507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B00E6-0DAB-44BC-ABE1-1DADE06A4C52}" type="datetimeFigureOut">
              <a:rPr lang="en-US" smtClean="0"/>
              <a:t>6/28/2010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111B0-C128-437B-AE53-B0E2177850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B00E6-0DAB-44BC-ABE1-1DADE06A4C52}" type="datetimeFigureOut">
              <a:rPr lang="en-US" smtClean="0"/>
              <a:t>6/28/2010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111B0-C128-437B-AE53-B0E2177850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B00E6-0DAB-44BC-ABE1-1DADE06A4C52}" type="datetimeFigureOut">
              <a:rPr lang="en-US" smtClean="0"/>
              <a:t>6/28/2010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111B0-C128-437B-AE53-B0E2177850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B00E6-0DAB-44BC-ABE1-1DADE06A4C52}" type="datetimeFigureOut">
              <a:rPr lang="en-US" smtClean="0"/>
              <a:t>6/28/2010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BC111B0-C128-437B-AE53-B0E21778507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B00E6-0DAB-44BC-ABE1-1DADE06A4C52}" type="datetimeFigureOut">
              <a:rPr lang="en-US" smtClean="0"/>
              <a:t>6/28/2010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111B0-C128-437B-AE53-B0E2177850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B00E6-0DAB-44BC-ABE1-1DADE06A4C52}" type="datetimeFigureOut">
              <a:rPr lang="en-US" smtClean="0"/>
              <a:t>6/28/2010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111B0-C128-437B-AE53-B0E2177850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B00E6-0DAB-44BC-ABE1-1DADE06A4C52}" type="datetimeFigureOut">
              <a:rPr lang="en-US" smtClean="0"/>
              <a:t>6/28/2010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111B0-C128-437B-AE53-B0E2177850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B00E6-0DAB-44BC-ABE1-1DADE06A4C52}" type="datetimeFigureOut">
              <a:rPr lang="en-US" smtClean="0"/>
              <a:t>6/28/2010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111B0-C128-437B-AE53-B0E2177850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B00E6-0DAB-44BC-ABE1-1DADE06A4C52}" type="datetimeFigureOut">
              <a:rPr lang="en-US" smtClean="0"/>
              <a:t>6/28/2010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111B0-C128-437B-AE53-B0E2177850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B00E6-0DAB-44BC-ABE1-1DADE06A4C52}" type="datetimeFigureOut">
              <a:rPr lang="en-US" smtClean="0"/>
              <a:t>6/28/2010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111B0-C128-437B-AE53-B0E2177850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05B00E6-0DAB-44BC-ABE1-1DADE06A4C52}" type="datetimeFigureOut">
              <a:rPr lang="en-US" smtClean="0"/>
              <a:t>6/28/2010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BC111B0-C128-437B-AE53-B0E21778507E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Algorithms for Aerosol Removal in Coronal Images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Curtis Walker – UCAR/SOARS</a:t>
            </a:r>
          </a:p>
          <a:p>
            <a:r>
              <a:rPr lang="en-US" dirty="0" smtClean="0"/>
              <a:t>Scott Sewell – NCAR/HAO</a:t>
            </a:r>
          </a:p>
          <a:p>
            <a:r>
              <a:rPr lang="en-US" dirty="0" smtClean="0"/>
              <a:t>Steve </a:t>
            </a:r>
            <a:r>
              <a:rPr lang="en-US" dirty="0" err="1" smtClean="0"/>
              <a:t>Tomczyk</a:t>
            </a:r>
            <a:r>
              <a:rPr lang="en-US" dirty="0" smtClean="0"/>
              <a:t> – NCAR/HAO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References &amp; Acknowledgements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85800" y="685800"/>
            <a:ext cx="7924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the time being these are my concerns and observations:</a:t>
            </a:r>
          </a:p>
          <a:p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How much educational (corona and coronagraph) information is necessary since our audience is not solar </a:t>
            </a:r>
            <a:r>
              <a:rPr lang="en-US" dirty="0" err="1" smtClean="0"/>
              <a:t>physict</a:t>
            </a:r>
            <a:r>
              <a:rPr lang="en-US" dirty="0" smtClean="0"/>
              <a:t>?</a:t>
            </a:r>
          </a:p>
          <a:p>
            <a:pPr marL="342900" indent="-342900">
              <a:buAutoNum type="arabicPeriod"/>
            </a:pPr>
            <a:r>
              <a:rPr lang="en-US" dirty="0" smtClean="0"/>
              <a:t>There should be some slide towards the beginning that explains what I am doing and why…?</a:t>
            </a:r>
          </a:p>
          <a:p>
            <a:pPr marL="342900" indent="-342900">
              <a:buAutoNum type="arabicPeriod"/>
            </a:pPr>
            <a:r>
              <a:rPr lang="en-US" dirty="0" smtClean="0"/>
              <a:t>I question the necessity of CCD vs. CMOS discussion…?</a:t>
            </a:r>
          </a:p>
          <a:p>
            <a:pPr marL="342900" indent="-342900">
              <a:buAutoNum type="arabicPeriod"/>
            </a:pPr>
            <a:r>
              <a:rPr lang="en-US" dirty="0" smtClean="0"/>
              <a:t>I certainly already feel the time crunch…?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Solar Corona (Not A Beer)</a:t>
            </a:r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828800"/>
            <a:ext cx="447675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Sun’s “Atmosphere”</a:t>
            </a:r>
          </a:p>
          <a:p>
            <a:r>
              <a:rPr lang="en-US" dirty="0" smtClean="0"/>
              <a:t>1 million degree Kelvin plasma</a:t>
            </a:r>
          </a:p>
          <a:p>
            <a:r>
              <a:rPr lang="en-US" dirty="0" smtClean="0"/>
              <a:t>Can only be seen during total solar eclipse</a:t>
            </a:r>
          </a:p>
          <a:p>
            <a:r>
              <a:rPr lang="en-US" dirty="0" smtClean="0"/>
              <a:t>May be viewed with coronagraphs outside of eclipse</a:t>
            </a:r>
          </a:p>
          <a:p>
            <a:r>
              <a:rPr lang="en-US" dirty="0" smtClean="0"/>
              <a:t>Emits massive quantities of energy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Solar Coronagraph </a:t>
            </a:r>
            <a:br>
              <a:rPr lang="en-US" dirty="0" smtClean="0"/>
            </a:br>
            <a:r>
              <a:rPr lang="en-US" dirty="0" smtClean="0"/>
              <a:t>(An Over-Glamorized Camera)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100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Instrumentation that produces a false eclipse of the sun allowing coronal observation</a:t>
            </a:r>
          </a:p>
          <a:p>
            <a:r>
              <a:rPr lang="en-US" dirty="0" smtClean="0"/>
              <a:t>Ground-based and satellite-based varieties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1524000"/>
            <a:ext cx="3429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93416" y="4495800"/>
            <a:ext cx="3150584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CCD Vs. CMOS Vs. </a:t>
            </a:r>
            <a:r>
              <a:rPr lang="en-US" dirty="0" err="1" smtClean="0"/>
              <a:t>sCMOS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(Say Cheese! Or Sunspot!!)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CCD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CMOS/</a:t>
            </a:r>
            <a:r>
              <a:rPr lang="en-US" dirty="0" err="1" smtClean="0"/>
              <a:t>sCMOS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2174875"/>
            <a:ext cx="4040188" cy="1025525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Charge coupled-device</a:t>
            </a:r>
          </a:p>
          <a:p>
            <a:r>
              <a:rPr lang="en-US" dirty="0" smtClean="0"/>
              <a:t>Converts photons into electrons which become the image signal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87312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(Scientific) Complementary metal-oxide-semiconductor</a:t>
            </a:r>
          </a:p>
          <a:p>
            <a:r>
              <a:rPr lang="en-US" dirty="0" smtClean="0"/>
              <a:t>Greater efficiency </a:t>
            </a:r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505200"/>
            <a:ext cx="25908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3124200"/>
            <a:ext cx="127635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4724400"/>
            <a:ext cx="2420471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 Defects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Dark Current</a:t>
            </a:r>
          </a:p>
          <a:p>
            <a:r>
              <a:rPr lang="en-US" dirty="0" smtClean="0"/>
              <a:t>Flat Field Bias</a:t>
            </a:r>
          </a:p>
          <a:p>
            <a:r>
              <a:rPr lang="en-US" dirty="0" smtClean="0"/>
              <a:t>Aerosols!!!!!! </a:t>
            </a:r>
            <a:r>
              <a:rPr lang="en-US" dirty="0" smtClean="0">
                <a:sym typeface="Wingdings" pitchFamily="2" charset="2"/>
              </a:rPr>
              <a:t>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3810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AVI MOVIE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Algorithms/Methods/Processing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Thresholding</a:t>
            </a:r>
            <a:r>
              <a:rPr lang="en-US" dirty="0" smtClean="0"/>
              <a:t> three times according to a Median Array, a Mean Array, and a Minimum Array</a:t>
            </a:r>
          </a:p>
          <a:p>
            <a:r>
              <a:rPr lang="en-US" dirty="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1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2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393</TotalTime>
  <Words>205</Words>
  <Application>Microsoft Office PowerPoint</Application>
  <PresentationFormat>On-screen Show (4:3)</PresentationFormat>
  <Paragraphs>37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Apex</vt:lpstr>
      <vt:lpstr>Algorithms for Aerosol Removal in Coronal Images</vt:lpstr>
      <vt:lpstr>Solar Corona (Not A Beer)</vt:lpstr>
      <vt:lpstr>Solar Coronagraph  (An Over-Glamorized Camera)</vt:lpstr>
      <vt:lpstr>CCD Vs. CMOS Vs. sCMOS (Say Cheese! Or Sunspot!!)</vt:lpstr>
      <vt:lpstr>Image Defects</vt:lpstr>
      <vt:lpstr>Slide 6</vt:lpstr>
      <vt:lpstr>Algorithms/Methods/Processing</vt:lpstr>
      <vt:lpstr>Results 1</vt:lpstr>
      <vt:lpstr>Results 2</vt:lpstr>
      <vt:lpstr>References &amp; Acknowledgements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Image Processing Algorithms for Aerosol Removal</dc:title>
  <dc:creator>Curtis Walker</dc:creator>
  <cp:lastModifiedBy>Curtis Walker</cp:lastModifiedBy>
  <cp:revision>8</cp:revision>
  <dcterms:created xsi:type="dcterms:W3CDTF">2010-06-28T15:13:01Z</dcterms:created>
  <dcterms:modified xsi:type="dcterms:W3CDTF">2010-06-28T21:46:38Z</dcterms:modified>
</cp:coreProperties>
</file>