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7" r:id="rId10"/>
    <p:sldId id="268" r:id="rId11"/>
    <p:sldId id="265" r:id="rId12"/>
    <p:sldId id="266" r:id="rId13"/>
    <p:sldId id="25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A036B-4B0A-44FA-8FF4-96405855EC6E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38D0F-2B73-4420-901F-6F0652AB4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3298F-7B8B-4719-830D-56123FB9B728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17F1-2CB4-41FF-8C4A-675017667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93D3-761E-45BF-B967-818FEEEB3ED9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E29C-32E5-4EAE-B2CC-A52AF4732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CFBFE-DC93-4799-A2A6-F81FAEFFB80F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D39C-A9C8-46D4-8DED-B8F2C3EC7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35CD2-BB13-42C8-B8E0-A54E5435180A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E8BDD-B3A0-4DB4-8544-D6F297434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686A4-77B1-449F-BC9A-CF7E52C72848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A055-B201-4477-8DCD-BAE5E548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7EEC9-563B-4722-ABB4-4699D5C005D3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89BFF-90AC-4CA1-BAD0-038868ED2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437E-6950-4763-B5D1-361729D65C2A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8212-C154-4FBB-AAF7-B2FADB16E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5D590-FA12-4C85-A745-FA0A2502DB36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3ED5-3D50-4BE9-B63C-664DC54CA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E6AA3-CD69-4E53-B4E3-3CF2D9DD88E8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C0413-1573-4B4F-93BA-3445FBD4F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F85D-2C01-42B0-8489-9BCC299B05D6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D5F8-AA9F-4685-B30B-47981631D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D5B69F-6DA0-4FC7-8666-5F82E77237C5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9C7B30-15A8-4D09-AC95-F32CCA105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urtis\SUNY%20Oneonta\Summer%202010-UCAR%20SOARS\HAO\Research\LabVIEW\LabVIEW%20Saved%20Files\Cottonweed%20Aerosol%20ka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438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Image Processing Algorithms </a:t>
            </a:r>
            <a:r>
              <a:rPr lang="en-US" dirty="0" smtClean="0"/>
              <a:t>for Aerosol Removal in </a:t>
            </a:r>
            <a:r>
              <a:rPr lang="en-US" dirty="0" smtClean="0"/>
              <a:t>Solar Coronal </a:t>
            </a:r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400" smtClean="0"/>
              <a:t>Curtis Walker – UCAR/SUNY Oneonta</a:t>
            </a:r>
          </a:p>
          <a:p>
            <a:r>
              <a:rPr lang="en-US" sz="2400" smtClean="0"/>
              <a:t>Scott Sewell – NCAR/HAO</a:t>
            </a:r>
          </a:p>
          <a:p>
            <a:r>
              <a:rPr lang="en-US" sz="2400" smtClean="0"/>
              <a:t>Steve Tomczyk – NCAR/HAO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successfully removed aerosols from an image utilizing one technique</a:t>
            </a:r>
          </a:p>
          <a:p>
            <a:r>
              <a:rPr lang="en-US" dirty="0" smtClean="0"/>
              <a:t>We will still attempt other techniques for comparison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Scott Sewell NCAR/HAO</a:t>
            </a:r>
          </a:p>
          <a:p>
            <a:r>
              <a:rPr lang="en-US" sz="3600" dirty="0" smtClean="0"/>
              <a:t>Steve </a:t>
            </a:r>
            <a:r>
              <a:rPr lang="en-US" sz="3600" dirty="0" err="1" smtClean="0"/>
              <a:t>Tomczyk</a:t>
            </a:r>
            <a:r>
              <a:rPr lang="en-US" sz="3600" dirty="0" smtClean="0"/>
              <a:t> NCAR/HAO</a:t>
            </a:r>
          </a:p>
          <a:p>
            <a:r>
              <a:rPr lang="en-US" sz="3600" dirty="0" smtClean="0"/>
              <a:t>Amy </a:t>
            </a:r>
            <a:r>
              <a:rPr lang="en-US" sz="3600" dirty="0" err="1" smtClean="0"/>
              <a:t>Stevermer</a:t>
            </a:r>
            <a:r>
              <a:rPr lang="en-US" sz="3600" dirty="0" smtClean="0"/>
              <a:t> UCAR/COMET</a:t>
            </a:r>
          </a:p>
          <a:p>
            <a:r>
              <a:rPr lang="en-US" sz="3600" dirty="0" smtClean="0"/>
              <a:t>Theresa Aguilar UCAR/Texas Tech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685800"/>
            <a:ext cx="79248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For the time being these are my concerns and observations: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</a:rPr>
              <a:t>How much educational (corona and coronagraph) information is necessary since our audience is not solar </a:t>
            </a:r>
            <a:r>
              <a:rPr lang="en-US" dirty="0" err="1">
                <a:latin typeface="+mn-lt"/>
              </a:rPr>
              <a:t>physict</a:t>
            </a:r>
            <a:r>
              <a:rPr lang="en-US" dirty="0">
                <a:latin typeface="+mn-lt"/>
              </a:rPr>
              <a:t>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</a:rPr>
              <a:t>There should be some slide towards the beginning that explains what I am doing and why…?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</a:rPr>
              <a:t>I question the necessity of CCD vs. CMOS discussion…?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>
                <a:latin typeface="+mn-lt"/>
              </a:rPr>
              <a:t>I certainly already feel the time crunch…?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CCD Vs. CMOS Vs. </a:t>
            </a:r>
            <a:r>
              <a:rPr lang="en-US" dirty="0" err="1" smtClean="0"/>
              <a:t>sCMOS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(Say Cheese! Or Sunspot!!)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CCD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CMOS/</a:t>
            </a:r>
            <a:r>
              <a:rPr lang="en-US" dirty="0" err="1" smtClean="0"/>
              <a:t>sCMOS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4040188" cy="1025525"/>
          </a:xfrm>
        </p:spPr>
        <p:txBody>
          <a:bodyPr>
            <a:normAutofit fontScale="70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Charge coupled-device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Converts photons into electrons which become the image signal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873125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(Scientific) Complementary metal-oxide-semiconductor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Greater efficiency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505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124200"/>
            <a:ext cx="1276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724400"/>
            <a:ext cx="24209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</a:t>
            </a:r>
            <a:r>
              <a:rPr lang="en-US" dirty="0" smtClean="0"/>
              <a:t>Corona</a:t>
            </a:r>
            <a:endParaRPr lang="en-US" dirty="0"/>
          </a:p>
        </p:txBody>
      </p:sp>
      <p:pic>
        <p:nvPicPr>
          <p:cNvPr id="1433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4476750" cy="3581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Sun’s “Atmosphere”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1 million degree Kelvin plasma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Can only be seen during total solar eclipse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May be viewed with coronagraphs outside of eclipse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Emits massive quantities of </a:t>
            </a:r>
            <a:r>
              <a:rPr lang="en-US" dirty="0" smtClean="0"/>
              <a:t>energy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Origin of the Solar Wind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638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Courtesy of Google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Solar Coronagraph 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smtClean="0"/>
              <a:t>Instrumentation that produces a false eclipse of the sun allowing coronal observation</a:t>
            </a:r>
          </a:p>
          <a:p>
            <a:r>
              <a:rPr lang="en-US" smtClean="0"/>
              <a:t>Ground-based and satellite-based varieties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6182"/>
            <a:ext cx="3657600" cy="274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1430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62484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 Courtesy of Google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Image </a:t>
            </a:r>
            <a:r>
              <a:rPr lang="en-US" dirty="0" smtClean="0"/>
              <a:t>Processing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Dark </a:t>
            </a:r>
            <a:r>
              <a:rPr lang="en-US" dirty="0" smtClean="0"/>
              <a:t>Frame Corrections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Flat Field </a:t>
            </a:r>
            <a:r>
              <a:rPr lang="en-US" dirty="0" smtClean="0"/>
              <a:t>Corrections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Aerosol Removal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Aerosols Look Like?</a:t>
            </a:r>
            <a:endParaRPr lang="en-US" dirty="0"/>
          </a:p>
        </p:txBody>
      </p:sp>
      <p:pic>
        <p:nvPicPr>
          <p:cNvPr id="6" name="Cottonweed Aerosol k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295400"/>
            <a:ext cx="51816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Do We Correct For Aerosols?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Thresholding</a:t>
            </a:r>
            <a:r>
              <a:rPr lang="en-US" dirty="0" smtClean="0"/>
              <a:t> </a:t>
            </a:r>
            <a:r>
              <a:rPr lang="en-US" dirty="0" smtClean="0"/>
              <a:t>the images by three different techniques</a:t>
            </a:r>
          </a:p>
          <a:p>
            <a:r>
              <a:rPr lang="en-US" dirty="0" smtClean="0"/>
              <a:t>Median Array</a:t>
            </a:r>
          </a:p>
          <a:p>
            <a:r>
              <a:rPr lang="en-US" dirty="0" smtClean="0"/>
              <a:t>Mean Array</a:t>
            </a:r>
          </a:p>
          <a:p>
            <a:r>
              <a:rPr lang="en-US" dirty="0" smtClean="0"/>
              <a:t>Minimum </a:t>
            </a:r>
            <a:r>
              <a:rPr lang="en-US" dirty="0" smtClean="0"/>
              <a:t>Array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400" dirty="0" smtClean="0"/>
              <a:t>Initial Image Vs. Standard Deviation</a:t>
            </a:r>
            <a:endParaRPr lang="en-US" sz="3400" dirty="0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416228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1828800"/>
            <a:ext cx="379703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Initial Image Vs. Mean</a:t>
            </a:r>
            <a:endParaRPr lang="en-US" dirty="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752600"/>
            <a:ext cx="4191000" cy="45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3962400" cy="450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09173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5000"/>
            <a:ext cx="41910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Image Vs. Median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Words>270</Words>
  <Application>Microsoft Office PowerPoint</Application>
  <PresentationFormat>On-screen Show (4:3)</PresentationFormat>
  <Paragraphs>52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Image Processing Algorithms for Aerosol Removal in Solar Coronal Images</vt:lpstr>
      <vt:lpstr>Solar Corona</vt:lpstr>
      <vt:lpstr>Solar Coronagraph </vt:lpstr>
      <vt:lpstr>Image Processing</vt:lpstr>
      <vt:lpstr>What Do Aerosols Look Like?</vt:lpstr>
      <vt:lpstr>How Do We Correct For Aerosols?</vt:lpstr>
      <vt:lpstr>Initial Image Vs. Standard Deviation</vt:lpstr>
      <vt:lpstr>Initial Image Vs. Mean</vt:lpstr>
      <vt:lpstr>Initial Image Vs. Median</vt:lpstr>
      <vt:lpstr>Conclusions &amp; Future Work</vt:lpstr>
      <vt:lpstr>Acknowledgements</vt:lpstr>
      <vt:lpstr>Slide 12</vt:lpstr>
      <vt:lpstr>CCD Vs. CMOS Vs. sCMOS (Say Cheese! Or Sunspot!!)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Processing Algorithms for Aerosol Removal</dc:title>
  <dc:creator>Curtis Walker</dc:creator>
  <cp:lastModifiedBy>Curtis Walker</cp:lastModifiedBy>
  <cp:revision>20</cp:revision>
  <dcterms:created xsi:type="dcterms:W3CDTF">2010-06-28T15:13:01Z</dcterms:created>
  <dcterms:modified xsi:type="dcterms:W3CDTF">2010-06-28T23:49:26Z</dcterms:modified>
</cp:coreProperties>
</file>