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3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A036B-4B0A-44FA-8FF4-96405855EC6E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38D0F-2B73-4420-901F-6F0652AB47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3298F-7B8B-4719-830D-56123FB9B728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617F1-2CB4-41FF-8C4A-675017667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A93D3-761E-45BF-B967-818FEEEB3ED9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3E29C-32E5-4EAE-B2CC-A52AF4732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CFBFE-DC93-4799-A2A6-F81FAEFFB80F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2D39C-A9C8-46D4-8DED-B8F2C3EC7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35CD2-BB13-42C8-B8E0-A54E5435180A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8BDD-B3A0-4DB4-8544-D6F297434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686A4-77B1-449F-BC9A-CF7E52C72848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DA055-B201-4477-8DCD-BAE5E5487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7EEC9-563B-4722-ABB4-4699D5C005D3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89BFF-90AC-4CA1-BAD0-038868ED28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E437E-6950-4763-B5D1-361729D65C2A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88212-C154-4FBB-AAF7-B2FADB16E8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5D590-FA12-4C85-A745-FA0A2502DB36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93ED5-3D50-4BE9-B63C-664DC54CA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E6AA3-CD69-4E53-B4E3-3CF2D9DD88E8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C0413-1573-4B4F-93BA-3445FBD4F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9F85D-2C01-42B0-8489-9BCC299B05D6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1D5F8-AA9F-4685-B30B-47981631D9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D5B69F-6DA0-4FC7-8666-5F82E77237C5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9C7B30-15A8-4D09-AC95-F32CCA105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Curtis\SUNY%20Oneonta\Summer%202010-UCAR%20SOARS\HAO\Research\LabVIEW\LabVIEW%20Saved%20Files\Cottonweed%20Aerosols.avi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2438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Image Processing Algorithms for Aerosol Removal in Solar Coronal Images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400" smtClean="0"/>
              <a:t>Curtis Walker – UCAR/SUNY Oneonta</a:t>
            </a:r>
          </a:p>
          <a:p>
            <a:r>
              <a:rPr lang="en-US" sz="2400" smtClean="0"/>
              <a:t>Scott Sewell – NCAR/HAO</a:t>
            </a:r>
          </a:p>
          <a:p>
            <a:r>
              <a:rPr lang="en-US" sz="2400" smtClean="0"/>
              <a:t>Steve Tomczyk – NCAR/HAO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&amp;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successfully removed aerosols from an image utilizing </a:t>
            </a:r>
            <a:r>
              <a:rPr lang="en-US" dirty="0" smtClean="0"/>
              <a:t>the mean and median </a:t>
            </a:r>
            <a:r>
              <a:rPr lang="en-US" smtClean="0"/>
              <a:t>array thresholds</a:t>
            </a:r>
            <a:endParaRPr lang="en-US" dirty="0" smtClean="0"/>
          </a:p>
          <a:p>
            <a:r>
              <a:rPr lang="en-US" dirty="0" smtClean="0"/>
              <a:t>We will still </a:t>
            </a:r>
            <a:r>
              <a:rPr lang="en-US" dirty="0" smtClean="0"/>
              <a:t>attempt the minimum array threshold and other techniques for comparison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Solar Corona</a:t>
            </a:r>
            <a:endParaRPr lang="en-US" dirty="0"/>
          </a:p>
        </p:txBody>
      </p:sp>
      <p:pic>
        <p:nvPicPr>
          <p:cNvPr id="14338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828800"/>
            <a:ext cx="4476750" cy="35814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Sun’s “Atmosphere”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~10</a:t>
            </a:r>
            <a:r>
              <a:rPr lang="en-US" dirty="0" smtClean="0">
                <a:latin typeface="Calibri"/>
              </a:rPr>
              <a:t>⁶ K plasma</a:t>
            </a: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Can only be seen during total solar eclipse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May be viewed with coronagraphs outside of eclipse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Emits massive quantities of energy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Origin of the Solar Wind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380672"/>
            <a:ext cx="434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solar eclipse, July 11, 1991, observed at Hawaii.</a:t>
            </a:r>
          </a:p>
          <a:p>
            <a:r>
              <a:rPr lang="en-US" dirty="0" smtClean="0"/>
              <a:t>Photo Credit: S. </a:t>
            </a:r>
            <a:r>
              <a:rPr lang="en-US" dirty="0" err="1" smtClean="0"/>
              <a:t>Koutcmy</a:t>
            </a:r>
            <a:r>
              <a:rPr lang="en-US" dirty="0" smtClean="0"/>
              <a:t>, IAP-CNRS (France)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Solar Coronagraph 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r>
              <a:rPr lang="en-US" dirty="0" smtClean="0"/>
              <a:t>Instrumentation that produces a false eclipse of the sun allowing coronal observation</a:t>
            </a:r>
          </a:p>
          <a:p>
            <a:r>
              <a:rPr lang="en-US" dirty="0" smtClean="0"/>
              <a:t>Ground-based and satellite-based varieties</a:t>
            </a: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16182"/>
            <a:ext cx="3657600" cy="274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00200" y="5657671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Zeiss</a:t>
            </a:r>
            <a:r>
              <a:rPr lang="en-US" dirty="0" smtClean="0"/>
              <a:t> Coronagraph at </a:t>
            </a:r>
            <a:r>
              <a:rPr lang="en-US" dirty="0" err="1" smtClean="0"/>
              <a:t>Lomnicky</a:t>
            </a:r>
            <a:r>
              <a:rPr lang="en-US" dirty="0" smtClean="0"/>
              <a:t> Peak Observatory in Slovakia</a:t>
            </a:r>
          </a:p>
          <a:p>
            <a:r>
              <a:rPr lang="en-US" dirty="0" smtClean="0"/>
              <a:t>Photo Credit: Steve </a:t>
            </a:r>
            <a:r>
              <a:rPr lang="en-US" dirty="0" err="1" smtClean="0"/>
              <a:t>Tomczyk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143000"/>
            <a:ext cx="2133600" cy="342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934200" y="15240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LASCO Satellite</a:t>
            </a:r>
          </a:p>
          <a:p>
            <a:r>
              <a:rPr lang="en-US" dirty="0" smtClean="0"/>
              <a:t>Photo Credit: NASA SOHO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Image Processing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Dark Frame Corrections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Flat Field Corrections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Aerosol Removal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Aerosols Look Like?</a:t>
            </a:r>
            <a:endParaRPr lang="en-US" dirty="0"/>
          </a:p>
        </p:txBody>
      </p:sp>
      <p:pic>
        <p:nvPicPr>
          <p:cNvPr id="7" name="Cottonweed Aerosols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371600"/>
            <a:ext cx="5181600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How Do We Correct For Aerosols?</a:t>
            </a:r>
            <a:endParaRPr lang="en-US" dirty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techniques for image thresholds</a:t>
            </a:r>
            <a:endParaRPr lang="en-US" dirty="0" smtClean="0"/>
          </a:p>
          <a:p>
            <a:pPr lvl="1"/>
            <a:r>
              <a:rPr lang="en-US" dirty="0" smtClean="0"/>
              <a:t>Median Array</a:t>
            </a:r>
          </a:p>
          <a:p>
            <a:pPr lvl="1"/>
            <a:r>
              <a:rPr lang="en-US" dirty="0" smtClean="0"/>
              <a:t>Mean Array</a:t>
            </a:r>
          </a:p>
          <a:p>
            <a:pPr lvl="1"/>
            <a:r>
              <a:rPr lang="en-US" dirty="0" smtClean="0"/>
              <a:t>Minimum Array</a:t>
            </a:r>
          </a:p>
          <a:p>
            <a:r>
              <a:rPr lang="en-US" dirty="0" smtClean="0"/>
              <a:t>A series of 120 images containing atmospheric aerosols were obtained in Boulder, CO on June 16, 2010 </a:t>
            </a:r>
            <a:r>
              <a:rPr lang="en-US" dirty="0" smtClean="0"/>
              <a:t>and were limited by the above thresholds.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400" dirty="0" smtClean="0"/>
              <a:t>Initial Image Vs. Standard Deviation</a:t>
            </a:r>
            <a:endParaRPr lang="en-US" sz="3400" dirty="0"/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4162284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524000"/>
            <a:ext cx="379703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953000" y="6248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Calibri"/>
              </a:rPr>
              <a:t>σ</a:t>
            </a:r>
            <a:r>
              <a:rPr lang="en-US" dirty="0" smtClean="0">
                <a:latin typeface="Calibri"/>
              </a:rPr>
              <a:t> = √(</a:t>
            </a:r>
            <a:r>
              <a:rPr lang="el-GR" dirty="0" smtClean="0">
                <a:latin typeface="Calibri"/>
              </a:rPr>
              <a:t>Σ</a:t>
            </a:r>
            <a:r>
              <a:rPr lang="en-US" dirty="0" smtClean="0">
                <a:latin typeface="Calibri"/>
              </a:rPr>
              <a:t>(x-</a:t>
            </a:r>
            <a:r>
              <a:rPr lang="el-GR" dirty="0" smtClean="0">
                <a:latin typeface="Calibri"/>
              </a:rPr>
              <a:t>μ</a:t>
            </a:r>
            <a:r>
              <a:rPr lang="en-US" dirty="0" smtClean="0">
                <a:latin typeface="Calibri"/>
              </a:rPr>
              <a:t>)²/N)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Initial Image Vs. Mean</a:t>
            </a:r>
            <a:endParaRPr lang="en-US" dirty="0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4191000" cy="452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447800"/>
            <a:ext cx="3962400" cy="450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257800" y="6172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Calibri"/>
              </a:rPr>
              <a:t>μ</a:t>
            </a:r>
            <a:r>
              <a:rPr lang="en-US" dirty="0" smtClean="0">
                <a:latin typeface="Calibri"/>
              </a:rPr>
              <a:t> = </a:t>
            </a:r>
            <a:r>
              <a:rPr lang="el-GR" dirty="0" smtClean="0">
                <a:latin typeface="Calibri"/>
              </a:rPr>
              <a:t>Σ</a:t>
            </a:r>
            <a:r>
              <a:rPr lang="en-US" dirty="0" smtClean="0">
                <a:latin typeface="Calibri"/>
              </a:rPr>
              <a:t>x / 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4091736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47800"/>
            <a:ext cx="4191000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Image Vs. Median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</TotalTime>
  <Words>246</Words>
  <Application>Microsoft Office PowerPoint</Application>
  <PresentationFormat>On-screen Show (4:3)</PresentationFormat>
  <Paragraphs>46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Image Processing Algorithms for Aerosol Removal in Solar Coronal Images</vt:lpstr>
      <vt:lpstr>Solar Corona</vt:lpstr>
      <vt:lpstr>Solar Coronagraph </vt:lpstr>
      <vt:lpstr>Image Processing</vt:lpstr>
      <vt:lpstr>What Do Aerosols Look Like?</vt:lpstr>
      <vt:lpstr>How Do We Correct For Aerosols?</vt:lpstr>
      <vt:lpstr>Initial Image Vs. Standard Deviation</vt:lpstr>
      <vt:lpstr>Initial Image Vs. Mean</vt:lpstr>
      <vt:lpstr>Initial Image Vs. Median</vt:lpstr>
      <vt:lpstr>Conclusions &amp; Future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Processing Algorithms for Aerosol Removal</dc:title>
  <dc:creator>Curtis Walker</dc:creator>
  <cp:lastModifiedBy>Curtis Walker</cp:lastModifiedBy>
  <cp:revision>39</cp:revision>
  <dcterms:created xsi:type="dcterms:W3CDTF">2010-06-28T15:13:01Z</dcterms:created>
  <dcterms:modified xsi:type="dcterms:W3CDTF">2010-06-29T16:30:06Z</dcterms:modified>
</cp:coreProperties>
</file>