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AA28A-8436-4BA8-9A92-31DD178B6E72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E2CB4-1779-4B20-8100-DD160257F1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D182D-5FFA-49B9-A3A0-E8F0DAECFF70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AC70-4D45-4042-A7A6-22A466089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78D36-580C-468A-A757-61D9782B6A13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057CF-140B-404A-8BBD-2345C9602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0495C-76FF-4364-A6DC-50F5E4FF1F23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C774-D996-4EB0-9445-5D972AAF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5FF78-AC99-47A7-8EF2-F34716A5BAF5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EF697-2941-47AE-87E9-28AFBD429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3D7E-E8B1-486E-B0E0-7216428218AC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05E6C-D7D7-4017-86D6-CD767CD7C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E948D-FD32-4229-BE21-F816D64F9E8B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DE57C-49FA-48AB-953D-6FBEA03A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D4566-3FFE-42E9-9469-13E11B2D16DF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2EDBC-B180-43AC-A47A-51C650069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4CCF-BC46-40FC-A835-05378D3DFBDA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93CC3-AA6D-470C-91F5-2BE26E8F4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CE10C-76F2-4562-9AD6-28A5B21291D6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D7353-D708-4251-A89D-6FDED4249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68E3-0976-493A-8D93-B7583064D1D2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D9DC8-7CA5-48BE-8BF0-C89CFE86E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4D77ED-555E-49D2-9C9B-898F0DA6C6E8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9A4BE4-058B-4E4F-A32C-A97373CDC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WORK\SUNY%20Oneonta\Summer%202010-UCAR%20SOARS\HAO\Research\Presentation\AVI2.av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438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Image Processing Algorithms for Aerosol Removal in Solar Coronal Images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pPr eaLnBrk="1" hangingPunct="1"/>
            <a:r>
              <a:rPr lang="en-US" sz="2400" smtClean="0"/>
              <a:t>Curtis Walker – UCAR/SUNY Oneonta</a:t>
            </a:r>
          </a:p>
          <a:p>
            <a:pPr eaLnBrk="1" hangingPunct="1"/>
            <a:r>
              <a:rPr lang="en-US" sz="2400" smtClean="0"/>
              <a:t>Scott Sewell – NCAR/HAO</a:t>
            </a:r>
          </a:p>
          <a:p>
            <a:pPr eaLnBrk="1" hangingPunct="1"/>
            <a:r>
              <a:rPr lang="en-US" sz="2400" smtClean="0"/>
              <a:t>Steve Tomczyk – NCAR/HAO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 &amp; Future Work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have successfully removed aerosols from an image utilizing the mean and median array thresholds</a:t>
            </a:r>
          </a:p>
          <a:p>
            <a:pPr eaLnBrk="1" hangingPunct="1"/>
            <a:r>
              <a:rPr lang="en-US" smtClean="0"/>
              <a:t>We will still attempt the minimum array threshold and other techniques for comparison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Solar Corona</a:t>
            </a:r>
            <a:endParaRPr lang="en-US" dirty="0"/>
          </a:p>
        </p:txBody>
      </p:sp>
      <p:pic>
        <p:nvPicPr>
          <p:cNvPr id="1433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4476750" cy="3581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Sun’s “Atmosphere”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~10</a:t>
            </a:r>
            <a:r>
              <a:rPr lang="en-US" dirty="0" smtClean="0">
                <a:latin typeface="Calibri"/>
              </a:rPr>
              <a:t>⁶ K plasma</a:t>
            </a:r>
            <a:endParaRPr lang="en-US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Origin of the Solar Wind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Emits massive quantities of energy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Can only be seen during total solar eclipse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May be viewed with coronagraphs outside of eclipse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304800" y="5380038"/>
            <a:ext cx="43434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Total solar eclipse, July 11, 1991, observed at Hawaii.</a:t>
            </a:r>
          </a:p>
          <a:p>
            <a:r>
              <a:rPr lang="en-US"/>
              <a:t>Photo Credit: S. Koutcmy, IAP-CNRS (France)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Solar Coronagraph 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 eaLnBrk="1" hangingPunct="1"/>
            <a:r>
              <a:rPr lang="en-US" smtClean="0"/>
              <a:t>Instrumentation that produces a false eclipse of the sun allowing coronal observation</a:t>
            </a:r>
          </a:p>
          <a:p>
            <a:pPr eaLnBrk="1" hangingPunct="1"/>
            <a:r>
              <a:rPr lang="en-US" smtClean="0"/>
              <a:t>Ground-based and satellite-based varieties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6388"/>
            <a:ext cx="3657600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1600200" y="5657850"/>
            <a:ext cx="3810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Zeiss Coronagraph at Lomnicky Peak Observatory in Slovakia</a:t>
            </a:r>
          </a:p>
          <a:p>
            <a:r>
              <a:rPr lang="en-US"/>
              <a:t>Photo Credit: Steve Tomczyk</a:t>
            </a:r>
          </a:p>
          <a:p>
            <a:endParaRPr lang="en-US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21336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6934200" y="1524000"/>
            <a:ext cx="2209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LASCO Satellite</a:t>
            </a:r>
          </a:p>
          <a:p>
            <a:r>
              <a:rPr lang="en-US"/>
              <a:t>Photo Credit: NASA SOHO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Image Processing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Dark Frame Corrections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Flat Field Corrections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Aerosol Removal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Do Aerosols Look Like?</a:t>
            </a:r>
            <a:endParaRPr lang="en-US" dirty="0"/>
          </a:p>
        </p:txBody>
      </p:sp>
      <p:pic>
        <p:nvPicPr>
          <p:cNvPr id="5" name="AVI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219200"/>
            <a:ext cx="54864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 Do We Correct For Aerosols?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Three techniques for image thresholds</a:t>
            </a:r>
          </a:p>
          <a:p>
            <a:pPr lvl="1" eaLnBrk="1" hangingPunct="1"/>
            <a:r>
              <a:rPr lang="en-US" smtClean="0"/>
              <a:t>Median Array</a:t>
            </a:r>
          </a:p>
          <a:p>
            <a:pPr lvl="1" eaLnBrk="1" hangingPunct="1"/>
            <a:r>
              <a:rPr lang="en-US" smtClean="0"/>
              <a:t>Mean Array</a:t>
            </a:r>
          </a:p>
          <a:p>
            <a:pPr lvl="1" eaLnBrk="1" hangingPunct="1"/>
            <a:r>
              <a:rPr lang="en-US" smtClean="0"/>
              <a:t>Minimum Array</a:t>
            </a:r>
          </a:p>
          <a:p>
            <a:pPr eaLnBrk="1" hangingPunct="1"/>
            <a:r>
              <a:rPr lang="en-US" smtClean="0"/>
              <a:t>A series of 120 images containing atmospheric aerosols were obtained in Boulder, CO on June 16, 2010 and were limited by the above thresholds.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smtClean="0"/>
          </a:p>
          <a:p>
            <a:pPr lvl="1" eaLnBrk="1" hangingPunct="1">
              <a:buFont typeface="Wingdings 2" pitchFamily="18" charset="2"/>
              <a:buNone/>
            </a:pPr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 2" pitchFamily="18" charset="2"/>
              <a:buNone/>
            </a:pPr>
            <a:endParaRPr lang="en-US" smtClean="0"/>
          </a:p>
          <a:p>
            <a:pPr lvl="1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dirty="0" smtClean="0"/>
              <a:t>Initial Image Vs. Standard Deviation</a:t>
            </a:r>
            <a:endParaRPr lang="en-US" sz="3400" dirty="0"/>
          </a:p>
        </p:txBody>
      </p:sp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41624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0"/>
            <a:ext cx="37973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029200" y="6096000"/>
            <a:ext cx="3276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Standard Deviation of all pixels (1024 x 1024) in all 120 images.</a:t>
            </a:r>
            <a:endParaRPr lang="en-US"/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228600" y="61722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Final image processed of 120 images.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Initial Image Vs. Mean</a:t>
            </a:r>
            <a:endParaRPr lang="en-US" dirty="0"/>
          </a:p>
        </p:txBody>
      </p:sp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41910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800"/>
            <a:ext cx="39624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5105400" y="5934075"/>
            <a:ext cx="3581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Mean threshold of all pixels in all 120 images. Note the aerosol streaks near the building and at left.</a:t>
            </a:r>
            <a:endParaRPr lang="en-US"/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52400" y="60960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Final image processed of 120 images.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409098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41910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Initial Image Vs. Median</a:t>
            </a:r>
            <a:endParaRPr lang="en-US" dirty="0"/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152400" y="60960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Final image processed of 120 images.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4572000" y="59436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Median threshold of all pixels in all 120 images. Note that this is the best result.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306</Words>
  <Application>Microsoft Office PowerPoint</Application>
  <PresentationFormat>On-screen Show (4:3)</PresentationFormat>
  <Paragraphs>50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Image Processing Algorithms for Aerosol Removal in Solar Coronal Images</vt:lpstr>
      <vt:lpstr>Solar Corona</vt:lpstr>
      <vt:lpstr>Solar Coronagraph </vt:lpstr>
      <vt:lpstr>Image Processing</vt:lpstr>
      <vt:lpstr>What Do Aerosols Look Like?</vt:lpstr>
      <vt:lpstr>How Do We Correct For Aerosols?</vt:lpstr>
      <vt:lpstr>Initial Image Vs. Standard Deviation</vt:lpstr>
      <vt:lpstr>Initial Image Vs. Mean</vt:lpstr>
      <vt:lpstr>Initial Image Vs. Median</vt:lpstr>
      <vt:lpstr>Conclusions &amp; 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Processing Algorithms for Aerosol Removal</dc:title>
  <dc:creator>Curtis Walker</dc:creator>
  <cp:lastModifiedBy>Curtis Walker</cp:lastModifiedBy>
  <cp:revision>46</cp:revision>
  <dcterms:created xsi:type="dcterms:W3CDTF">2010-06-28T15:13:01Z</dcterms:created>
  <dcterms:modified xsi:type="dcterms:W3CDTF">2010-06-30T21:50:58Z</dcterms:modified>
</cp:coreProperties>
</file>