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2" r:id="rId13"/>
    <p:sldId id="274" r:id="rId14"/>
    <p:sldId id="273" r:id="rId15"/>
    <p:sldId id="261" r:id="rId16"/>
    <p:sldId id="27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197C3D-3AD6-44B9-8A7D-79F8D8EB1019}" v="60" dt="2024-04-24T23:58:22.933"/>
  </p1510:revLst>
</p1510:revInfo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>
        <p:scale>
          <a:sx n="66" d="100"/>
          <a:sy n="66" d="100"/>
        </p:scale>
        <p:origin x="2635" y="120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ilip Underwood" userId="6ed9b6fc-ff8b-4d01-9374-9187b32f30c3" providerId="ADAL" clId="{1E197C3D-3AD6-44B9-8A7D-79F8D8EB1019}"/>
    <pc:docChg chg="undo custSel addSld delSld modSld sldOrd">
      <pc:chgData name="Philip Underwood" userId="6ed9b6fc-ff8b-4d01-9374-9187b32f30c3" providerId="ADAL" clId="{1E197C3D-3AD6-44B9-8A7D-79F8D8EB1019}" dt="2024-04-24T23:58:27.654" v="2637" actId="20577"/>
      <pc:docMkLst>
        <pc:docMk/>
      </pc:docMkLst>
      <pc:sldChg chg="addSp delSp modSp mod setBg">
        <pc:chgData name="Philip Underwood" userId="6ed9b6fc-ff8b-4d01-9374-9187b32f30c3" providerId="ADAL" clId="{1E197C3D-3AD6-44B9-8A7D-79F8D8EB1019}" dt="2024-04-24T23:53:11.884" v="2620" actId="20577"/>
        <pc:sldMkLst>
          <pc:docMk/>
          <pc:sldMk cId="1282743412" sldId="256"/>
        </pc:sldMkLst>
        <pc:spChg chg="mod">
          <ac:chgData name="Philip Underwood" userId="6ed9b6fc-ff8b-4d01-9374-9187b32f30c3" providerId="ADAL" clId="{1E197C3D-3AD6-44B9-8A7D-79F8D8EB1019}" dt="2024-04-24T20:26:30.079" v="673" actId="20577"/>
          <ac:spMkLst>
            <pc:docMk/>
            <pc:sldMk cId="1282743412" sldId="256"/>
            <ac:spMk id="2" creationId="{F5E2FFBD-13B4-6D38-CCFF-C5F1E12F56F4}"/>
          </ac:spMkLst>
        </pc:spChg>
        <pc:spChg chg="mod">
          <ac:chgData name="Philip Underwood" userId="6ed9b6fc-ff8b-4d01-9374-9187b32f30c3" providerId="ADAL" clId="{1E197C3D-3AD6-44B9-8A7D-79F8D8EB1019}" dt="2024-04-24T23:53:11.884" v="2620" actId="20577"/>
          <ac:spMkLst>
            <pc:docMk/>
            <pc:sldMk cId="1282743412" sldId="256"/>
            <ac:spMk id="3" creationId="{16C8CCCF-B77C-BCB6-1AE1-08E603D5754E}"/>
          </ac:spMkLst>
        </pc:spChg>
        <pc:picChg chg="add del mod ord">
          <ac:chgData name="Philip Underwood" userId="6ed9b6fc-ff8b-4d01-9374-9187b32f30c3" providerId="ADAL" clId="{1E197C3D-3AD6-44B9-8A7D-79F8D8EB1019}" dt="2024-04-24T20:14:34.049" v="550" actId="478"/>
          <ac:picMkLst>
            <pc:docMk/>
            <pc:sldMk cId="1282743412" sldId="256"/>
            <ac:picMk id="5" creationId="{7EE29E4E-F981-0626-C4E7-A59046A0314D}"/>
          </ac:picMkLst>
        </pc:picChg>
        <pc:picChg chg="add mod ord">
          <ac:chgData name="Philip Underwood" userId="6ed9b6fc-ff8b-4d01-9374-9187b32f30c3" providerId="ADAL" clId="{1E197C3D-3AD6-44B9-8A7D-79F8D8EB1019}" dt="2024-04-24T20:25:07.299" v="650" actId="1038"/>
          <ac:picMkLst>
            <pc:docMk/>
            <pc:sldMk cId="1282743412" sldId="256"/>
            <ac:picMk id="7" creationId="{EC449E3E-BBDE-E402-BF7A-AFE1921F79B0}"/>
          </ac:picMkLst>
        </pc:picChg>
        <pc:picChg chg="add mod">
          <ac:chgData name="Philip Underwood" userId="6ed9b6fc-ff8b-4d01-9374-9187b32f30c3" providerId="ADAL" clId="{1E197C3D-3AD6-44B9-8A7D-79F8D8EB1019}" dt="2024-04-24T22:14:35.007" v="1106" actId="1076"/>
          <ac:picMkLst>
            <pc:docMk/>
            <pc:sldMk cId="1282743412" sldId="256"/>
            <ac:picMk id="9" creationId="{A6A32A87-0649-0452-5FF0-C09BCD730BCC}"/>
          </ac:picMkLst>
        </pc:picChg>
      </pc:sldChg>
      <pc:sldChg chg="addSp delSp modSp mod ord modClrScheme chgLayout">
        <pc:chgData name="Philip Underwood" userId="6ed9b6fc-ff8b-4d01-9374-9187b32f30c3" providerId="ADAL" clId="{1E197C3D-3AD6-44B9-8A7D-79F8D8EB1019}" dt="2024-04-24T23:56:02.646" v="2623" actId="27614"/>
        <pc:sldMkLst>
          <pc:docMk/>
          <pc:sldMk cId="1425486479" sldId="257"/>
        </pc:sldMkLst>
        <pc:spChg chg="mod ord">
          <ac:chgData name="Philip Underwood" userId="6ed9b6fc-ff8b-4d01-9374-9187b32f30c3" providerId="ADAL" clId="{1E197C3D-3AD6-44B9-8A7D-79F8D8EB1019}" dt="2024-04-24T23:55:53.916" v="2621" actId="700"/>
          <ac:spMkLst>
            <pc:docMk/>
            <pc:sldMk cId="1425486479" sldId="257"/>
            <ac:spMk id="2" creationId="{A80A00F9-F658-11C2-D34E-E4D8A5BD6D9A}"/>
          </ac:spMkLst>
        </pc:spChg>
        <pc:spChg chg="mod ord">
          <ac:chgData name="Philip Underwood" userId="6ed9b6fc-ff8b-4d01-9374-9187b32f30c3" providerId="ADAL" clId="{1E197C3D-3AD6-44B9-8A7D-79F8D8EB1019}" dt="2024-04-24T23:55:53.916" v="2621" actId="700"/>
          <ac:spMkLst>
            <pc:docMk/>
            <pc:sldMk cId="1425486479" sldId="257"/>
            <ac:spMk id="3" creationId="{8ED20153-FDDB-B934-F3B2-F9CD9223A56C}"/>
          </ac:spMkLst>
        </pc:spChg>
        <pc:spChg chg="add del mod ord">
          <ac:chgData name="Philip Underwood" userId="6ed9b6fc-ff8b-4d01-9374-9187b32f30c3" providerId="ADAL" clId="{1E197C3D-3AD6-44B9-8A7D-79F8D8EB1019}" dt="2024-04-24T23:55:57.555" v="2622"/>
          <ac:spMkLst>
            <pc:docMk/>
            <pc:sldMk cId="1425486479" sldId="257"/>
            <ac:spMk id="4" creationId="{CC41972B-3267-5F06-D770-D46EB47EFACA}"/>
          </ac:spMkLst>
        </pc:spChg>
        <pc:picChg chg="add mod">
          <ac:chgData name="Philip Underwood" userId="6ed9b6fc-ff8b-4d01-9374-9187b32f30c3" providerId="ADAL" clId="{1E197C3D-3AD6-44B9-8A7D-79F8D8EB1019}" dt="2024-04-24T23:56:02.646" v="2623" actId="27614"/>
          <ac:picMkLst>
            <pc:docMk/>
            <pc:sldMk cId="1425486479" sldId="257"/>
            <ac:picMk id="6" creationId="{2B8DE0D2-4828-2839-7CDA-A62C0DA8E35B}"/>
          </ac:picMkLst>
        </pc:picChg>
      </pc:sldChg>
      <pc:sldChg chg="modSp del mod">
        <pc:chgData name="Philip Underwood" userId="6ed9b6fc-ff8b-4d01-9374-9187b32f30c3" providerId="ADAL" clId="{1E197C3D-3AD6-44B9-8A7D-79F8D8EB1019}" dt="2024-04-24T21:55:07.149" v="1100" actId="47"/>
        <pc:sldMkLst>
          <pc:docMk/>
          <pc:sldMk cId="531091303" sldId="258"/>
        </pc:sldMkLst>
        <pc:spChg chg="mod">
          <ac:chgData name="Philip Underwood" userId="6ed9b6fc-ff8b-4d01-9374-9187b32f30c3" providerId="ADAL" clId="{1E197C3D-3AD6-44B9-8A7D-79F8D8EB1019}" dt="2024-04-24T18:55:01.597" v="3" actId="2711"/>
          <ac:spMkLst>
            <pc:docMk/>
            <pc:sldMk cId="531091303" sldId="258"/>
            <ac:spMk id="2" creationId="{B1C1E005-F9C9-E2CA-186B-8A640886C17A}"/>
          </ac:spMkLst>
        </pc:spChg>
      </pc:sldChg>
      <pc:sldChg chg="modSp del mod">
        <pc:chgData name="Philip Underwood" userId="6ed9b6fc-ff8b-4d01-9374-9187b32f30c3" providerId="ADAL" clId="{1E197C3D-3AD6-44B9-8A7D-79F8D8EB1019}" dt="2024-04-24T21:55:08.030" v="1101" actId="47"/>
        <pc:sldMkLst>
          <pc:docMk/>
          <pc:sldMk cId="3145804831" sldId="259"/>
        </pc:sldMkLst>
        <pc:spChg chg="mod">
          <ac:chgData name="Philip Underwood" userId="6ed9b6fc-ff8b-4d01-9374-9187b32f30c3" providerId="ADAL" clId="{1E197C3D-3AD6-44B9-8A7D-79F8D8EB1019}" dt="2024-04-24T18:55:07.260" v="4" actId="2711"/>
          <ac:spMkLst>
            <pc:docMk/>
            <pc:sldMk cId="3145804831" sldId="259"/>
            <ac:spMk id="2" creationId="{F306F0DA-7207-CB92-EB9D-3D7116822B75}"/>
          </ac:spMkLst>
        </pc:spChg>
        <pc:spChg chg="mod">
          <ac:chgData name="Philip Underwood" userId="6ed9b6fc-ff8b-4d01-9374-9187b32f30c3" providerId="ADAL" clId="{1E197C3D-3AD6-44B9-8A7D-79F8D8EB1019}" dt="2024-04-24T18:55:07.260" v="4" actId="2711"/>
          <ac:spMkLst>
            <pc:docMk/>
            <pc:sldMk cId="3145804831" sldId="259"/>
            <ac:spMk id="3" creationId="{4966BCE9-0A68-897C-E2DC-710130F6EBE5}"/>
          </ac:spMkLst>
        </pc:spChg>
      </pc:sldChg>
      <pc:sldChg chg="addSp delSp modSp new del mod">
        <pc:chgData name="Philip Underwood" userId="6ed9b6fc-ff8b-4d01-9374-9187b32f30c3" providerId="ADAL" clId="{1E197C3D-3AD6-44B9-8A7D-79F8D8EB1019}" dt="2024-04-24T21:55:09.233" v="1102" actId="47"/>
        <pc:sldMkLst>
          <pc:docMk/>
          <pc:sldMk cId="1128248579" sldId="260"/>
        </pc:sldMkLst>
        <pc:spChg chg="del">
          <ac:chgData name="Philip Underwood" userId="6ed9b6fc-ff8b-4d01-9374-9187b32f30c3" providerId="ADAL" clId="{1E197C3D-3AD6-44B9-8A7D-79F8D8EB1019}" dt="2024-04-24T18:59:55.855" v="8" actId="478"/>
          <ac:spMkLst>
            <pc:docMk/>
            <pc:sldMk cId="1128248579" sldId="260"/>
            <ac:spMk id="2" creationId="{09B83A29-97B7-2E40-75E7-3D7D35C72245}"/>
          </ac:spMkLst>
        </pc:spChg>
        <pc:spChg chg="del">
          <ac:chgData name="Philip Underwood" userId="6ed9b6fc-ff8b-4d01-9374-9187b32f30c3" providerId="ADAL" clId="{1E197C3D-3AD6-44B9-8A7D-79F8D8EB1019}" dt="2024-04-24T18:59:55.855" v="8" actId="478"/>
          <ac:spMkLst>
            <pc:docMk/>
            <pc:sldMk cId="1128248579" sldId="260"/>
            <ac:spMk id="3" creationId="{893AD736-A295-462C-091A-3B01A70EC3F8}"/>
          </ac:spMkLst>
        </pc:spChg>
        <pc:spChg chg="add mod">
          <ac:chgData name="Philip Underwood" userId="6ed9b6fc-ff8b-4d01-9374-9187b32f30c3" providerId="ADAL" clId="{1E197C3D-3AD6-44B9-8A7D-79F8D8EB1019}" dt="2024-04-24T18:59:48.200" v="6"/>
          <ac:spMkLst>
            <pc:docMk/>
            <pc:sldMk cId="1128248579" sldId="260"/>
            <ac:spMk id="5" creationId="{15B8DB98-6ADD-43FE-2BE0-5394FDB29C5F}"/>
          </ac:spMkLst>
        </pc:spChg>
        <pc:spChg chg="add mod">
          <ac:chgData name="Philip Underwood" userId="6ed9b6fc-ff8b-4d01-9374-9187b32f30c3" providerId="ADAL" clId="{1E197C3D-3AD6-44B9-8A7D-79F8D8EB1019}" dt="2024-04-24T18:59:48.200" v="6"/>
          <ac:spMkLst>
            <pc:docMk/>
            <pc:sldMk cId="1128248579" sldId="260"/>
            <ac:spMk id="8" creationId="{4B6AD377-B24A-5EEB-2A01-6AACEB1DA0A2}"/>
          </ac:spMkLst>
        </pc:spChg>
        <pc:spChg chg="add mod">
          <ac:chgData name="Philip Underwood" userId="6ed9b6fc-ff8b-4d01-9374-9187b32f30c3" providerId="ADAL" clId="{1E197C3D-3AD6-44B9-8A7D-79F8D8EB1019}" dt="2024-04-24T18:59:56.198" v="9"/>
          <ac:spMkLst>
            <pc:docMk/>
            <pc:sldMk cId="1128248579" sldId="260"/>
            <ac:spMk id="10" creationId="{3026A6C1-EC34-3001-BB8E-CF4D8F892836}"/>
          </ac:spMkLst>
        </pc:spChg>
        <pc:spChg chg="add mod">
          <ac:chgData name="Philip Underwood" userId="6ed9b6fc-ff8b-4d01-9374-9187b32f30c3" providerId="ADAL" clId="{1E197C3D-3AD6-44B9-8A7D-79F8D8EB1019}" dt="2024-04-24T18:59:56.198" v="9"/>
          <ac:spMkLst>
            <pc:docMk/>
            <pc:sldMk cId="1128248579" sldId="260"/>
            <ac:spMk id="13" creationId="{4D46D34F-8307-43DE-F858-275153D9DB74}"/>
          </ac:spMkLst>
        </pc:spChg>
        <pc:graphicFrameChg chg="add mod">
          <ac:chgData name="Philip Underwood" userId="6ed9b6fc-ff8b-4d01-9374-9187b32f30c3" providerId="ADAL" clId="{1E197C3D-3AD6-44B9-8A7D-79F8D8EB1019}" dt="2024-04-24T18:59:48.200" v="6"/>
          <ac:graphicFrameMkLst>
            <pc:docMk/>
            <pc:sldMk cId="1128248579" sldId="260"/>
            <ac:graphicFrameMk id="4" creationId="{3D209E7F-AB39-791C-5F06-22F2EF9D55E8}"/>
          </ac:graphicFrameMkLst>
        </pc:graphicFrameChg>
        <pc:graphicFrameChg chg="add mod">
          <ac:chgData name="Philip Underwood" userId="6ed9b6fc-ff8b-4d01-9374-9187b32f30c3" providerId="ADAL" clId="{1E197C3D-3AD6-44B9-8A7D-79F8D8EB1019}" dt="2024-04-24T18:59:56.198" v="9"/>
          <ac:graphicFrameMkLst>
            <pc:docMk/>
            <pc:sldMk cId="1128248579" sldId="260"/>
            <ac:graphicFrameMk id="9" creationId="{E61FD0FE-CA00-329E-5CD5-25E8022ABCA5}"/>
          </ac:graphicFrameMkLst>
        </pc:graphicFrameChg>
        <pc:cxnChg chg="add mod">
          <ac:chgData name="Philip Underwood" userId="6ed9b6fc-ff8b-4d01-9374-9187b32f30c3" providerId="ADAL" clId="{1E197C3D-3AD6-44B9-8A7D-79F8D8EB1019}" dt="2024-04-24T18:59:48.200" v="6"/>
          <ac:cxnSpMkLst>
            <pc:docMk/>
            <pc:sldMk cId="1128248579" sldId="260"/>
            <ac:cxnSpMk id="6" creationId="{E2E25A2B-B1FE-6E3A-39BD-6490D7592959}"/>
          </ac:cxnSpMkLst>
        </pc:cxnChg>
        <pc:cxnChg chg="add mod">
          <ac:chgData name="Philip Underwood" userId="6ed9b6fc-ff8b-4d01-9374-9187b32f30c3" providerId="ADAL" clId="{1E197C3D-3AD6-44B9-8A7D-79F8D8EB1019}" dt="2024-04-24T18:59:48.200" v="6"/>
          <ac:cxnSpMkLst>
            <pc:docMk/>
            <pc:sldMk cId="1128248579" sldId="260"/>
            <ac:cxnSpMk id="7" creationId="{5B166AE4-4710-CD01-9134-1671130271F8}"/>
          </ac:cxnSpMkLst>
        </pc:cxnChg>
        <pc:cxnChg chg="add mod">
          <ac:chgData name="Philip Underwood" userId="6ed9b6fc-ff8b-4d01-9374-9187b32f30c3" providerId="ADAL" clId="{1E197C3D-3AD6-44B9-8A7D-79F8D8EB1019}" dt="2024-04-24T18:59:56.198" v="9"/>
          <ac:cxnSpMkLst>
            <pc:docMk/>
            <pc:sldMk cId="1128248579" sldId="260"/>
            <ac:cxnSpMk id="11" creationId="{EFDE93E6-ED28-A921-A994-5AB9741E2A7F}"/>
          </ac:cxnSpMkLst>
        </pc:cxnChg>
        <pc:cxnChg chg="add mod">
          <ac:chgData name="Philip Underwood" userId="6ed9b6fc-ff8b-4d01-9374-9187b32f30c3" providerId="ADAL" clId="{1E197C3D-3AD6-44B9-8A7D-79F8D8EB1019}" dt="2024-04-24T18:59:56.198" v="9"/>
          <ac:cxnSpMkLst>
            <pc:docMk/>
            <pc:sldMk cId="1128248579" sldId="260"/>
            <ac:cxnSpMk id="12" creationId="{D6DAFB37-721B-000D-6AFB-07742D18956C}"/>
          </ac:cxnSpMkLst>
        </pc:cxnChg>
      </pc:sldChg>
      <pc:sldChg chg="addSp delSp modSp new mod ord">
        <pc:chgData name="Philip Underwood" userId="6ed9b6fc-ff8b-4d01-9374-9187b32f30c3" providerId="ADAL" clId="{1E197C3D-3AD6-44B9-8A7D-79F8D8EB1019}" dt="2024-04-24T19:02:01.357" v="111"/>
        <pc:sldMkLst>
          <pc:docMk/>
          <pc:sldMk cId="1985748691" sldId="261"/>
        </pc:sldMkLst>
        <pc:spChg chg="mod">
          <ac:chgData name="Philip Underwood" userId="6ed9b6fc-ff8b-4d01-9374-9187b32f30c3" providerId="ADAL" clId="{1E197C3D-3AD6-44B9-8A7D-79F8D8EB1019}" dt="2024-04-24T19:01:54.160" v="109" actId="113"/>
          <ac:spMkLst>
            <pc:docMk/>
            <pc:sldMk cId="1985748691" sldId="261"/>
            <ac:spMk id="2" creationId="{5C814835-9665-AF72-6E9F-04387897AE64}"/>
          </ac:spMkLst>
        </pc:spChg>
        <pc:spChg chg="del mod">
          <ac:chgData name="Philip Underwood" userId="6ed9b6fc-ff8b-4d01-9374-9187b32f30c3" providerId="ADAL" clId="{1E197C3D-3AD6-44B9-8A7D-79F8D8EB1019}" dt="2024-04-24T19:01:11.191" v="89" actId="478"/>
          <ac:spMkLst>
            <pc:docMk/>
            <pc:sldMk cId="1985748691" sldId="261"/>
            <ac:spMk id="3" creationId="{4702B1FD-0C61-EBC9-251B-3DFDAB0230C2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13" creationId="{EFE49439-70AB-6ED9-B77C-445AEAE91235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14" creationId="{E09682A3-A114-9409-8998-863E746E9855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15" creationId="{98960D0D-A8EF-DF54-2A08-A09CAD34A4AB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16" creationId="{624210A1-AE69-42A4-0F6A-0B75E6C7E7AD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17" creationId="{45E5AB02-2395-0E81-42A6-5C829297E718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18" creationId="{B5833F16-3038-854A-7FBB-A4103FD6C4EB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19" creationId="{0040C244-2811-9CB9-B505-D121FFC6EE7D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20" creationId="{417F03B3-7E53-F29A-B776-EB7F662960F7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21" creationId="{5DCDB5B8-6864-AD45-0042-038555A9E28C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22" creationId="{2C007D4C-DFD4-7AD6-141E-66E380205CE6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23" creationId="{05FB592E-CBD1-63A0-66F5-958099EB13C5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24" creationId="{E5CCE6B4-619D-5CC9-EA14-E2B9E11A6357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25" creationId="{6A02C554-EE45-8A4F-A34C-56AB45FD0C3C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26" creationId="{771CAF1B-6443-0CAF-203E-1BD63EA2594D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27" creationId="{5B308C79-8833-0584-854C-3C91B5D2246E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28" creationId="{850906A6-79BF-EA9D-198C-A6D286500926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29" creationId="{7ADE6037-073A-7D7C-FFC7-F2279A3AA02B}"/>
          </ac:spMkLst>
        </pc:spChg>
        <pc:spChg chg="add mod">
          <ac:chgData name="Philip Underwood" userId="6ed9b6fc-ff8b-4d01-9374-9187b32f30c3" providerId="ADAL" clId="{1E197C3D-3AD6-44B9-8A7D-79F8D8EB1019}" dt="2024-04-24T19:00:10.705" v="12"/>
          <ac:spMkLst>
            <pc:docMk/>
            <pc:sldMk cId="1985748691" sldId="261"/>
            <ac:spMk id="30" creationId="{70672592-E0FC-DE4F-9D9C-E1AA455606A0}"/>
          </ac:spMkLst>
        </pc:spChg>
        <pc:spChg chg="add mod">
          <ac:chgData name="Philip Underwood" userId="6ed9b6fc-ff8b-4d01-9374-9187b32f30c3" providerId="ADAL" clId="{1E197C3D-3AD6-44B9-8A7D-79F8D8EB1019}" dt="2024-04-24T19:00:38.167" v="64" actId="1035"/>
          <ac:spMkLst>
            <pc:docMk/>
            <pc:sldMk cId="1985748691" sldId="261"/>
            <ac:spMk id="33" creationId="{E6916D19-F7DA-70C0-A681-7C27C3018E0F}"/>
          </ac:spMkLst>
        </pc:spChg>
        <pc:grpChg chg="add mod">
          <ac:chgData name="Philip Underwood" userId="6ed9b6fc-ff8b-4d01-9374-9187b32f30c3" providerId="ADAL" clId="{1E197C3D-3AD6-44B9-8A7D-79F8D8EB1019}" dt="2024-04-24T19:00:10.705" v="12"/>
          <ac:grpSpMkLst>
            <pc:docMk/>
            <pc:sldMk cId="1985748691" sldId="261"/>
            <ac:grpSpMk id="4" creationId="{58EC5615-8B80-834B-06CE-3A83EB496FF0}"/>
          </ac:grpSpMkLst>
        </pc:grpChg>
        <pc:grpChg chg="add mod">
          <ac:chgData name="Philip Underwood" userId="6ed9b6fc-ff8b-4d01-9374-9187b32f30c3" providerId="ADAL" clId="{1E197C3D-3AD6-44B9-8A7D-79F8D8EB1019}" dt="2024-04-24T19:00:10.705" v="12"/>
          <ac:grpSpMkLst>
            <pc:docMk/>
            <pc:sldMk cId="1985748691" sldId="261"/>
            <ac:grpSpMk id="5" creationId="{639A74FD-4D17-8979-E359-EA09D4F3FFE8}"/>
          </ac:grpSpMkLst>
        </pc:grpChg>
        <pc:grpChg chg="add mod">
          <ac:chgData name="Philip Underwood" userId="6ed9b6fc-ff8b-4d01-9374-9187b32f30c3" providerId="ADAL" clId="{1E197C3D-3AD6-44B9-8A7D-79F8D8EB1019}" dt="2024-04-24T19:00:10.705" v="12"/>
          <ac:grpSpMkLst>
            <pc:docMk/>
            <pc:sldMk cId="1985748691" sldId="261"/>
            <ac:grpSpMk id="6" creationId="{F84DC2E5-606D-56EB-6547-FAC28077F40C}"/>
          </ac:grpSpMkLst>
        </pc:grpChg>
        <pc:grpChg chg="add mod">
          <ac:chgData name="Philip Underwood" userId="6ed9b6fc-ff8b-4d01-9374-9187b32f30c3" providerId="ADAL" clId="{1E197C3D-3AD6-44B9-8A7D-79F8D8EB1019}" dt="2024-04-24T19:00:10.705" v="12"/>
          <ac:grpSpMkLst>
            <pc:docMk/>
            <pc:sldMk cId="1985748691" sldId="261"/>
            <ac:grpSpMk id="7" creationId="{02A8C75F-1046-7C21-0D4B-E6DEA7F434F5}"/>
          </ac:grpSpMkLst>
        </pc:grpChg>
        <pc:grpChg chg="add mod">
          <ac:chgData name="Philip Underwood" userId="6ed9b6fc-ff8b-4d01-9374-9187b32f30c3" providerId="ADAL" clId="{1E197C3D-3AD6-44B9-8A7D-79F8D8EB1019}" dt="2024-04-24T19:00:10.705" v="12"/>
          <ac:grpSpMkLst>
            <pc:docMk/>
            <pc:sldMk cId="1985748691" sldId="261"/>
            <ac:grpSpMk id="8" creationId="{A6E788A3-C31E-9810-705D-6A70C6456B69}"/>
          </ac:grpSpMkLst>
        </pc:grpChg>
        <pc:grpChg chg="add mod">
          <ac:chgData name="Philip Underwood" userId="6ed9b6fc-ff8b-4d01-9374-9187b32f30c3" providerId="ADAL" clId="{1E197C3D-3AD6-44B9-8A7D-79F8D8EB1019}" dt="2024-04-24T19:00:10.705" v="12"/>
          <ac:grpSpMkLst>
            <pc:docMk/>
            <pc:sldMk cId="1985748691" sldId="261"/>
            <ac:grpSpMk id="9" creationId="{23363D3A-67B8-61EC-6317-F29C8049CD86}"/>
          </ac:grpSpMkLst>
        </pc:grpChg>
        <pc:grpChg chg="add mod">
          <ac:chgData name="Philip Underwood" userId="6ed9b6fc-ff8b-4d01-9374-9187b32f30c3" providerId="ADAL" clId="{1E197C3D-3AD6-44B9-8A7D-79F8D8EB1019}" dt="2024-04-24T19:00:10.705" v="12"/>
          <ac:grpSpMkLst>
            <pc:docMk/>
            <pc:sldMk cId="1985748691" sldId="261"/>
            <ac:grpSpMk id="10" creationId="{ADC443D1-31C3-7641-E7BD-E9E2D083F556}"/>
          </ac:grpSpMkLst>
        </pc:grpChg>
        <pc:grpChg chg="add mod">
          <ac:chgData name="Philip Underwood" userId="6ed9b6fc-ff8b-4d01-9374-9187b32f30c3" providerId="ADAL" clId="{1E197C3D-3AD6-44B9-8A7D-79F8D8EB1019}" dt="2024-04-24T19:00:10.705" v="12"/>
          <ac:grpSpMkLst>
            <pc:docMk/>
            <pc:sldMk cId="1985748691" sldId="261"/>
            <ac:grpSpMk id="11" creationId="{8EE9A9F4-F5F9-30DD-A1CF-CF8055706E07}"/>
          </ac:grpSpMkLst>
        </pc:grpChg>
        <pc:grpChg chg="add mod">
          <ac:chgData name="Philip Underwood" userId="6ed9b6fc-ff8b-4d01-9374-9187b32f30c3" providerId="ADAL" clId="{1E197C3D-3AD6-44B9-8A7D-79F8D8EB1019}" dt="2024-04-24T19:00:10.705" v="12"/>
          <ac:grpSpMkLst>
            <pc:docMk/>
            <pc:sldMk cId="1985748691" sldId="261"/>
            <ac:grpSpMk id="12" creationId="{8B2C3AF8-42D6-FDDE-05FD-E3A12BA3BA66}"/>
          </ac:grpSpMkLst>
        </pc:grpChg>
        <pc:cxnChg chg="add mod">
          <ac:chgData name="Philip Underwood" userId="6ed9b6fc-ff8b-4d01-9374-9187b32f30c3" providerId="ADAL" clId="{1E197C3D-3AD6-44B9-8A7D-79F8D8EB1019}" dt="2024-04-24T19:01:01.264" v="88" actId="1037"/>
          <ac:cxnSpMkLst>
            <pc:docMk/>
            <pc:sldMk cId="1985748691" sldId="261"/>
            <ac:cxnSpMk id="31" creationId="{57E9F1E6-06A9-290C-8332-9A3F3E029887}"/>
          </ac:cxnSpMkLst>
        </pc:cxnChg>
        <pc:cxnChg chg="add mod">
          <ac:chgData name="Philip Underwood" userId="6ed9b6fc-ff8b-4d01-9374-9187b32f30c3" providerId="ADAL" clId="{1E197C3D-3AD6-44B9-8A7D-79F8D8EB1019}" dt="2024-04-24T19:00:38.167" v="64" actId="1035"/>
          <ac:cxnSpMkLst>
            <pc:docMk/>
            <pc:sldMk cId="1985748691" sldId="261"/>
            <ac:cxnSpMk id="32" creationId="{7AAE347E-319D-1FDF-B091-95DD8F07ED78}"/>
          </ac:cxnSpMkLst>
        </pc:cxnChg>
      </pc:sldChg>
      <pc:sldChg chg="addSp delSp modSp new mod">
        <pc:chgData name="Philip Underwood" userId="6ed9b6fc-ff8b-4d01-9374-9187b32f30c3" providerId="ADAL" clId="{1E197C3D-3AD6-44B9-8A7D-79F8D8EB1019}" dt="2024-04-24T20:03:48.856" v="531"/>
        <pc:sldMkLst>
          <pc:docMk/>
          <pc:sldMk cId="3034450241" sldId="262"/>
        </pc:sldMkLst>
        <pc:spChg chg="mod">
          <ac:chgData name="Philip Underwood" userId="6ed9b6fc-ff8b-4d01-9374-9187b32f30c3" providerId="ADAL" clId="{1E197C3D-3AD6-44B9-8A7D-79F8D8EB1019}" dt="2024-04-24T20:03:48.856" v="531"/>
          <ac:spMkLst>
            <pc:docMk/>
            <pc:sldMk cId="3034450241" sldId="262"/>
            <ac:spMk id="2" creationId="{CDDE9637-8BF9-D07D-30AF-F19099DEB526}"/>
          </ac:spMkLst>
        </pc:spChg>
        <pc:spChg chg="del">
          <ac:chgData name="Philip Underwood" userId="6ed9b6fc-ff8b-4d01-9374-9187b32f30c3" providerId="ADAL" clId="{1E197C3D-3AD6-44B9-8A7D-79F8D8EB1019}" dt="2024-04-24T19:27:48.561" v="115"/>
          <ac:spMkLst>
            <pc:docMk/>
            <pc:sldMk cId="3034450241" sldId="262"/>
            <ac:spMk id="3" creationId="{CCB123D6-1B0A-3650-004F-C16F9B5FED33}"/>
          </ac:spMkLst>
        </pc:spChg>
        <pc:spChg chg="add del">
          <ac:chgData name="Philip Underwood" userId="6ed9b6fc-ff8b-4d01-9374-9187b32f30c3" providerId="ADAL" clId="{1E197C3D-3AD6-44B9-8A7D-79F8D8EB1019}" dt="2024-04-24T19:24:38.859" v="114" actId="22"/>
          <ac:spMkLst>
            <pc:docMk/>
            <pc:sldMk cId="3034450241" sldId="262"/>
            <ac:spMk id="5" creationId="{8238AEAD-1F71-DAB7-4FD2-6C0A628EDA3E}"/>
          </ac:spMkLst>
        </pc:spChg>
        <pc:spChg chg="add mod">
          <ac:chgData name="Philip Underwood" userId="6ed9b6fc-ff8b-4d01-9374-9187b32f30c3" providerId="ADAL" clId="{1E197C3D-3AD6-44B9-8A7D-79F8D8EB1019}" dt="2024-04-24T19:36:04.670" v="361" actId="1076"/>
          <ac:spMkLst>
            <pc:docMk/>
            <pc:sldMk cId="3034450241" sldId="262"/>
            <ac:spMk id="9" creationId="{B9FA66CC-C04C-1AED-A5F7-6DB1EAFBEB61}"/>
          </ac:spMkLst>
        </pc:spChg>
        <pc:spChg chg="add mod">
          <ac:chgData name="Philip Underwood" userId="6ed9b6fc-ff8b-4d01-9374-9187b32f30c3" providerId="ADAL" clId="{1E197C3D-3AD6-44B9-8A7D-79F8D8EB1019}" dt="2024-04-24T19:49:12.981" v="474" actId="20577"/>
          <ac:spMkLst>
            <pc:docMk/>
            <pc:sldMk cId="3034450241" sldId="262"/>
            <ac:spMk id="10" creationId="{1BA84E73-2CC0-588B-1F15-414ED8A274B5}"/>
          </ac:spMkLst>
        </pc:spChg>
        <pc:spChg chg="add mod">
          <ac:chgData name="Philip Underwood" userId="6ed9b6fc-ff8b-4d01-9374-9187b32f30c3" providerId="ADAL" clId="{1E197C3D-3AD6-44B9-8A7D-79F8D8EB1019}" dt="2024-04-24T19:35:49.803" v="357" actId="1076"/>
          <ac:spMkLst>
            <pc:docMk/>
            <pc:sldMk cId="3034450241" sldId="262"/>
            <ac:spMk id="11" creationId="{320709BA-2EF4-6D1B-8E8B-06CF0FC425D2}"/>
          </ac:spMkLst>
        </pc:spChg>
        <pc:picChg chg="add mod">
          <ac:chgData name="Philip Underwood" userId="6ed9b6fc-ff8b-4d01-9374-9187b32f30c3" providerId="ADAL" clId="{1E197C3D-3AD6-44B9-8A7D-79F8D8EB1019}" dt="2024-04-24T19:27:48.561" v="115"/>
          <ac:picMkLst>
            <pc:docMk/>
            <pc:sldMk cId="3034450241" sldId="262"/>
            <ac:picMk id="7" creationId="{EC3CB03B-6BD0-1792-D0D8-E4255F60F733}"/>
          </ac:picMkLst>
        </pc:picChg>
        <pc:picChg chg="add del mod">
          <ac:chgData name="Philip Underwood" userId="6ed9b6fc-ff8b-4d01-9374-9187b32f30c3" providerId="ADAL" clId="{1E197C3D-3AD6-44B9-8A7D-79F8D8EB1019}" dt="2024-04-24T19:54:53.371" v="501" actId="478"/>
          <ac:picMkLst>
            <pc:docMk/>
            <pc:sldMk cId="3034450241" sldId="262"/>
            <ac:picMk id="13" creationId="{3ED05AB5-243B-4DE9-5133-EB7759D2D77C}"/>
          </ac:picMkLst>
        </pc:picChg>
      </pc:sldChg>
      <pc:sldChg chg="addSp delSp modSp new mod">
        <pc:chgData name="Philip Underwood" userId="6ed9b6fc-ff8b-4d01-9374-9187b32f30c3" providerId="ADAL" clId="{1E197C3D-3AD6-44B9-8A7D-79F8D8EB1019}" dt="2024-04-24T21:05:44.469" v="829" actId="478"/>
        <pc:sldMkLst>
          <pc:docMk/>
          <pc:sldMk cId="1976280585" sldId="263"/>
        </pc:sldMkLst>
        <pc:spChg chg="mod">
          <ac:chgData name="Philip Underwood" userId="6ed9b6fc-ff8b-4d01-9374-9187b32f30c3" providerId="ADAL" clId="{1E197C3D-3AD6-44B9-8A7D-79F8D8EB1019}" dt="2024-04-24T19:55:05.089" v="507" actId="20577"/>
          <ac:spMkLst>
            <pc:docMk/>
            <pc:sldMk cId="1976280585" sldId="263"/>
            <ac:spMk id="2" creationId="{7AFF4694-F6C1-F683-72DA-7EB0D4844253}"/>
          </ac:spMkLst>
        </pc:spChg>
        <pc:spChg chg="del mod">
          <ac:chgData name="Philip Underwood" userId="6ed9b6fc-ff8b-4d01-9374-9187b32f30c3" providerId="ADAL" clId="{1E197C3D-3AD6-44B9-8A7D-79F8D8EB1019}" dt="2024-04-24T19:50:44.472" v="475"/>
          <ac:spMkLst>
            <pc:docMk/>
            <pc:sldMk cId="1976280585" sldId="263"/>
            <ac:spMk id="3" creationId="{D5CCD373-CABF-D060-1DFF-44BAEBB5F079}"/>
          </ac:spMkLst>
        </pc:spChg>
        <pc:spChg chg="add mod">
          <ac:chgData name="Philip Underwood" userId="6ed9b6fc-ff8b-4d01-9374-9187b32f30c3" providerId="ADAL" clId="{1E197C3D-3AD6-44B9-8A7D-79F8D8EB1019}" dt="2024-04-24T20:50:37.237" v="757" actId="1038"/>
          <ac:spMkLst>
            <pc:docMk/>
            <pc:sldMk cId="1976280585" sldId="263"/>
            <ac:spMk id="5" creationId="{D016510D-64F6-7D70-01FD-AA062B10E0B9}"/>
          </ac:spMkLst>
        </pc:spChg>
        <pc:spChg chg="add del mod">
          <ac:chgData name="Philip Underwood" userId="6ed9b6fc-ff8b-4d01-9374-9187b32f30c3" providerId="ADAL" clId="{1E197C3D-3AD6-44B9-8A7D-79F8D8EB1019}" dt="2024-04-24T20:43:31.353" v="676"/>
          <ac:spMkLst>
            <pc:docMk/>
            <pc:sldMk cId="1976280585" sldId="263"/>
            <ac:spMk id="9" creationId="{4414BC8F-BB56-3449-DC83-386C3C895C57}"/>
          </ac:spMkLst>
        </pc:spChg>
        <pc:spChg chg="add del mod">
          <ac:chgData name="Philip Underwood" userId="6ed9b6fc-ff8b-4d01-9374-9187b32f30c3" providerId="ADAL" clId="{1E197C3D-3AD6-44B9-8A7D-79F8D8EB1019}" dt="2024-04-24T21:05:44.469" v="829" actId="478"/>
          <ac:spMkLst>
            <pc:docMk/>
            <pc:sldMk cId="1976280585" sldId="263"/>
            <ac:spMk id="13" creationId="{9396A0FB-5C91-26E8-2745-2562F0A348D0}"/>
          </ac:spMkLst>
        </pc:spChg>
        <pc:picChg chg="add del mod">
          <ac:chgData name="Philip Underwood" userId="6ed9b6fc-ff8b-4d01-9374-9187b32f30c3" providerId="ADAL" clId="{1E197C3D-3AD6-44B9-8A7D-79F8D8EB1019}" dt="2024-04-24T20:43:29.117" v="675" actId="478"/>
          <ac:picMkLst>
            <pc:docMk/>
            <pc:sldMk cId="1976280585" sldId="263"/>
            <ac:picMk id="7" creationId="{C1BFEBFF-FAC0-8253-CE67-1F0DF15ED64F}"/>
          </ac:picMkLst>
        </pc:picChg>
        <pc:picChg chg="add del mod">
          <ac:chgData name="Philip Underwood" userId="6ed9b6fc-ff8b-4d01-9374-9187b32f30c3" providerId="ADAL" clId="{1E197C3D-3AD6-44B9-8A7D-79F8D8EB1019}" dt="2024-04-24T21:05:37.123" v="827" actId="478"/>
          <ac:picMkLst>
            <pc:docMk/>
            <pc:sldMk cId="1976280585" sldId="263"/>
            <ac:picMk id="11" creationId="{E1ED9459-EB97-A0E1-64E0-BCB4B8C05A79}"/>
          </ac:picMkLst>
        </pc:picChg>
        <pc:picChg chg="add mod">
          <ac:chgData name="Philip Underwood" userId="6ed9b6fc-ff8b-4d01-9374-9187b32f30c3" providerId="ADAL" clId="{1E197C3D-3AD6-44B9-8A7D-79F8D8EB1019}" dt="2024-04-24T21:05:37.700" v="828"/>
          <ac:picMkLst>
            <pc:docMk/>
            <pc:sldMk cId="1976280585" sldId="263"/>
            <ac:picMk id="14" creationId="{46F5033D-21C2-A663-CD50-02F503CEF686}"/>
          </ac:picMkLst>
        </pc:picChg>
      </pc:sldChg>
      <pc:sldChg chg="modSp add mod">
        <pc:chgData name="Philip Underwood" userId="6ed9b6fc-ff8b-4d01-9374-9187b32f30c3" providerId="ADAL" clId="{1E197C3D-3AD6-44B9-8A7D-79F8D8EB1019}" dt="2024-04-24T20:03:36.611" v="530" actId="5793"/>
        <pc:sldMkLst>
          <pc:docMk/>
          <pc:sldMk cId="93083816" sldId="264"/>
        </pc:sldMkLst>
        <pc:spChg chg="mod">
          <ac:chgData name="Philip Underwood" userId="6ed9b6fc-ff8b-4d01-9374-9187b32f30c3" providerId="ADAL" clId="{1E197C3D-3AD6-44B9-8A7D-79F8D8EB1019}" dt="2024-04-24T20:03:36.611" v="530" actId="5793"/>
          <ac:spMkLst>
            <pc:docMk/>
            <pc:sldMk cId="93083816" sldId="264"/>
            <ac:spMk id="2" creationId="{CDDE9637-8BF9-D07D-30AF-F19099DEB526}"/>
          </ac:spMkLst>
        </pc:spChg>
      </pc:sldChg>
      <pc:sldChg chg="addSp delSp modSp add mod">
        <pc:chgData name="Philip Underwood" userId="6ed9b6fc-ff8b-4d01-9374-9187b32f30c3" providerId="ADAL" clId="{1E197C3D-3AD6-44B9-8A7D-79F8D8EB1019}" dt="2024-04-24T21:05:58.059" v="832" actId="478"/>
        <pc:sldMkLst>
          <pc:docMk/>
          <pc:sldMk cId="607150931" sldId="265"/>
        </pc:sldMkLst>
        <pc:spChg chg="del">
          <ac:chgData name="Philip Underwood" userId="6ed9b6fc-ff8b-4d01-9374-9187b32f30c3" providerId="ADAL" clId="{1E197C3D-3AD6-44B9-8A7D-79F8D8EB1019}" dt="2024-04-24T21:05:53.652" v="830" actId="478"/>
          <ac:spMkLst>
            <pc:docMk/>
            <pc:sldMk cId="607150931" sldId="265"/>
            <ac:spMk id="5" creationId="{D016510D-64F6-7D70-01FD-AA062B10E0B9}"/>
          </ac:spMkLst>
        </pc:spChg>
        <pc:spChg chg="add del mod">
          <ac:chgData name="Philip Underwood" userId="6ed9b6fc-ff8b-4d01-9374-9187b32f30c3" providerId="ADAL" clId="{1E197C3D-3AD6-44B9-8A7D-79F8D8EB1019}" dt="2024-04-24T20:43:37.259" v="678"/>
          <ac:spMkLst>
            <pc:docMk/>
            <pc:sldMk cId="607150931" sldId="265"/>
            <ac:spMk id="6" creationId="{5D694E9C-5221-098D-5058-EBDBCCDA879D}"/>
          </ac:spMkLst>
        </pc:spChg>
        <pc:spChg chg="add del mod">
          <ac:chgData name="Philip Underwood" userId="6ed9b6fc-ff8b-4d01-9374-9187b32f30c3" providerId="ADAL" clId="{1E197C3D-3AD6-44B9-8A7D-79F8D8EB1019}" dt="2024-04-24T21:05:58.059" v="832" actId="478"/>
          <ac:spMkLst>
            <pc:docMk/>
            <pc:sldMk cId="607150931" sldId="265"/>
            <ac:spMk id="12" creationId="{03F66775-73A6-5FFE-E5A6-5499DFB6C649}"/>
          </ac:spMkLst>
        </pc:spChg>
        <pc:picChg chg="add mod">
          <ac:chgData name="Philip Underwood" userId="6ed9b6fc-ff8b-4d01-9374-9187b32f30c3" providerId="ADAL" clId="{1E197C3D-3AD6-44B9-8A7D-79F8D8EB1019}" dt="2024-04-24T20:48:05.932" v="719" actId="1036"/>
          <ac:picMkLst>
            <pc:docMk/>
            <pc:sldMk cId="607150931" sldId="265"/>
            <ac:picMk id="3" creationId="{53611C9B-EAFC-29EC-12E6-0B40949297CA}"/>
          </ac:picMkLst>
        </pc:picChg>
        <pc:picChg chg="del">
          <ac:chgData name="Philip Underwood" userId="6ed9b6fc-ff8b-4d01-9374-9187b32f30c3" providerId="ADAL" clId="{1E197C3D-3AD6-44B9-8A7D-79F8D8EB1019}" dt="2024-04-24T20:43:34.561" v="677" actId="478"/>
          <ac:picMkLst>
            <pc:docMk/>
            <pc:sldMk cId="607150931" sldId="265"/>
            <ac:picMk id="7" creationId="{C1BFEBFF-FAC0-8253-CE67-1F0DF15ED64F}"/>
          </ac:picMkLst>
        </pc:picChg>
        <pc:picChg chg="add mod ord">
          <ac:chgData name="Philip Underwood" userId="6ed9b6fc-ff8b-4d01-9374-9187b32f30c3" providerId="ADAL" clId="{1E197C3D-3AD6-44B9-8A7D-79F8D8EB1019}" dt="2024-04-24T20:47:59.812" v="713" actId="1037"/>
          <ac:picMkLst>
            <pc:docMk/>
            <pc:sldMk cId="607150931" sldId="265"/>
            <ac:picMk id="9" creationId="{BB8BC908-6178-E00C-32A6-AB07C371E216}"/>
          </ac:picMkLst>
        </pc:picChg>
        <pc:picChg chg="add del mod">
          <ac:chgData name="Philip Underwood" userId="6ed9b6fc-ff8b-4d01-9374-9187b32f30c3" providerId="ADAL" clId="{1E197C3D-3AD6-44B9-8A7D-79F8D8EB1019}" dt="2024-04-24T20:47:44.126" v="699" actId="478"/>
          <ac:picMkLst>
            <pc:docMk/>
            <pc:sldMk cId="607150931" sldId="265"/>
            <ac:picMk id="11" creationId="{680E3A0D-6CE4-734A-B56F-0A155EC96C0E}"/>
          </ac:picMkLst>
        </pc:picChg>
      </pc:sldChg>
      <pc:sldChg chg="addSp delSp modSp new mod">
        <pc:chgData name="Philip Underwood" userId="6ed9b6fc-ff8b-4d01-9374-9187b32f30c3" providerId="ADAL" clId="{1E197C3D-3AD6-44B9-8A7D-79F8D8EB1019}" dt="2024-04-24T23:10:01.496" v="2043" actId="20577"/>
        <pc:sldMkLst>
          <pc:docMk/>
          <pc:sldMk cId="2901747238" sldId="266"/>
        </pc:sldMkLst>
        <pc:spChg chg="mod">
          <ac:chgData name="Philip Underwood" userId="6ed9b6fc-ff8b-4d01-9374-9187b32f30c3" providerId="ADAL" clId="{1E197C3D-3AD6-44B9-8A7D-79F8D8EB1019}" dt="2024-04-24T23:10:01.496" v="2043" actId="20577"/>
          <ac:spMkLst>
            <pc:docMk/>
            <pc:sldMk cId="2901747238" sldId="266"/>
            <ac:spMk id="2" creationId="{6BF2C360-392A-3801-DA27-C3E22C66B97B}"/>
          </ac:spMkLst>
        </pc:spChg>
        <pc:spChg chg="del">
          <ac:chgData name="Philip Underwood" userId="6ed9b6fc-ff8b-4d01-9374-9187b32f30c3" providerId="ADAL" clId="{1E197C3D-3AD6-44B9-8A7D-79F8D8EB1019}" dt="2024-04-24T20:42:22.038" v="674"/>
          <ac:spMkLst>
            <pc:docMk/>
            <pc:sldMk cId="2901747238" sldId="266"/>
            <ac:spMk id="3" creationId="{A708A699-B9E8-50CD-CEE3-8A8A0ADA9E6D}"/>
          </ac:spMkLst>
        </pc:spChg>
        <pc:picChg chg="add mod">
          <ac:chgData name="Philip Underwood" userId="6ed9b6fc-ff8b-4d01-9374-9187b32f30c3" providerId="ADAL" clId="{1E197C3D-3AD6-44B9-8A7D-79F8D8EB1019}" dt="2024-04-24T20:42:22.038" v="674"/>
          <ac:picMkLst>
            <pc:docMk/>
            <pc:sldMk cId="2901747238" sldId="266"/>
            <ac:picMk id="5" creationId="{26DDBBF7-5E17-1E48-D6A1-A42E029483B3}"/>
          </ac:picMkLst>
        </pc:picChg>
      </pc:sldChg>
      <pc:sldChg chg="addSp delSp modSp new mod">
        <pc:chgData name="Philip Underwood" userId="6ed9b6fc-ff8b-4d01-9374-9187b32f30c3" providerId="ADAL" clId="{1E197C3D-3AD6-44B9-8A7D-79F8D8EB1019}" dt="2024-04-24T23:10:06.169" v="2046" actId="20577"/>
        <pc:sldMkLst>
          <pc:docMk/>
          <pc:sldMk cId="2057634345" sldId="267"/>
        </pc:sldMkLst>
        <pc:spChg chg="mod">
          <ac:chgData name="Philip Underwood" userId="6ed9b6fc-ff8b-4d01-9374-9187b32f30c3" providerId="ADAL" clId="{1E197C3D-3AD6-44B9-8A7D-79F8D8EB1019}" dt="2024-04-24T23:10:06.169" v="2046" actId="20577"/>
          <ac:spMkLst>
            <pc:docMk/>
            <pc:sldMk cId="2057634345" sldId="267"/>
            <ac:spMk id="2" creationId="{B92CEDC7-8916-1C07-5138-576380FA8D90}"/>
          </ac:spMkLst>
        </pc:spChg>
        <pc:spChg chg="del">
          <ac:chgData name="Philip Underwood" userId="6ed9b6fc-ff8b-4d01-9374-9187b32f30c3" providerId="ADAL" clId="{1E197C3D-3AD6-44B9-8A7D-79F8D8EB1019}" dt="2024-04-24T21:05:09.341" v="826"/>
          <ac:spMkLst>
            <pc:docMk/>
            <pc:sldMk cId="2057634345" sldId="267"/>
            <ac:spMk id="3" creationId="{E7348C14-53C1-DC61-4406-5BAA9F39E878}"/>
          </ac:spMkLst>
        </pc:spChg>
        <pc:picChg chg="add mod">
          <ac:chgData name="Philip Underwood" userId="6ed9b6fc-ff8b-4d01-9374-9187b32f30c3" providerId="ADAL" clId="{1E197C3D-3AD6-44B9-8A7D-79F8D8EB1019}" dt="2024-04-24T21:05:09.341" v="826"/>
          <ac:picMkLst>
            <pc:docMk/>
            <pc:sldMk cId="2057634345" sldId="267"/>
            <ac:picMk id="5" creationId="{5CF4E7B1-CD1B-D151-8AEF-AACE11D9846E}"/>
          </ac:picMkLst>
        </pc:picChg>
      </pc:sldChg>
      <pc:sldChg chg="addSp delSp modSp new mod">
        <pc:chgData name="Philip Underwood" userId="6ed9b6fc-ff8b-4d01-9374-9187b32f30c3" providerId="ADAL" clId="{1E197C3D-3AD6-44B9-8A7D-79F8D8EB1019}" dt="2024-04-24T21:53:31.257" v="1030" actId="21"/>
        <pc:sldMkLst>
          <pc:docMk/>
          <pc:sldMk cId="3716547604" sldId="268"/>
        </pc:sldMkLst>
        <pc:spChg chg="mod">
          <ac:chgData name="Philip Underwood" userId="6ed9b6fc-ff8b-4d01-9374-9187b32f30c3" providerId="ADAL" clId="{1E197C3D-3AD6-44B9-8A7D-79F8D8EB1019}" dt="2024-04-24T21:46:15.572" v="919" actId="5793"/>
          <ac:spMkLst>
            <pc:docMk/>
            <pc:sldMk cId="3716547604" sldId="268"/>
            <ac:spMk id="2" creationId="{8200F54D-F8B2-CC40-50AD-46C17F19F49B}"/>
          </ac:spMkLst>
        </pc:spChg>
        <pc:spChg chg="del">
          <ac:chgData name="Philip Underwood" userId="6ed9b6fc-ff8b-4d01-9374-9187b32f30c3" providerId="ADAL" clId="{1E197C3D-3AD6-44B9-8A7D-79F8D8EB1019}" dt="2024-04-24T21:34:06.885" v="834"/>
          <ac:spMkLst>
            <pc:docMk/>
            <pc:sldMk cId="3716547604" sldId="268"/>
            <ac:spMk id="3" creationId="{69F75732-5341-7FEE-8E42-30007E430FD9}"/>
          </ac:spMkLst>
        </pc:spChg>
        <pc:spChg chg="add del mod">
          <ac:chgData name="Philip Underwood" userId="6ed9b6fc-ff8b-4d01-9374-9187b32f30c3" providerId="ADAL" clId="{1E197C3D-3AD6-44B9-8A7D-79F8D8EB1019}" dt="2024-04-24T21:43:47.399" v="836"/>
          <ac:spMkLst>
            <pc:docMk/>
            <pc:sldMk cId="3716547604" sldId="268"/>
            <ac:spMk id="7" creationId="{9A5D7767-4EFF-E619-5E66-AB4D410650FA}"/>
          </ac:spMkLst>
        </pc:spChg>
        <pc:spChg chg="add del mod">
          <ac:chgData name="Philip Underwood" userId="6ed9b6fc-ff8b-4d01-9374-9187b32f30c3" providerId="ADAL" clId="{1E197C3D-3AD6-44B9-8A7D-79F8D8EB1019}" dt="2024-04-24T21:53:26.585" v="1028" actId="21"/>
          <ac:spMkLst>
            <pc:docMk/>
            <pc:sldMk cId="3716547604" sldId="268"/>
            <ac:spMk id="10" creationId="{537C7010-3121-B556-221A-9732E8612083}"/>
          </ac:spMkLst>
        </pc:spChg>
        <pc:spChg chg="add del mod">
          <ac:chgData name="Philip Underwood" userId="6ed9b6fc-ff8b-4d01-9374-9187b32f30c3" providerId="ADAL" clId="{1E197C3D-3AD6-44B9-8A7D-79F8D8EB1019}" dt="2024-04-24T21:53:31.257" v="1030" actId="21"/>
          <ac:spMkLst>
            <pc:docMk/>
            <pc:sldMk cId="3716547604" sldId="268"/>
            <ac:spMk id="11" creationId="{3C6543B5-F274-40FD-9C72-8EC6366D570D}"/>
          </ac:spMkLst>
        </pc:spChg>
        <pc:picChg chg="add del mod">
          <ac:chgData name="Philip Underwood" userId="6ed9b6fc-ff8b-4d01-9374-9187b32f30c3" providerId="ADAL" clId="{1E197C3D-3AD6-44B9-8A7D-79F8D8EB1019}" dt="2024-04-24T21:43:41.327" v="835" actId="478"/>
          <ac:picMkLst>
            <pc:docMk/>
            <pc:sldMk cId="3716547604" sldId="268"/>
            <ac:picMk id="5" creationId="{952DDC41-C8AB-0D41-DF60-10ADD2449182}"/>
          </ac:picMkLst>
        </pc:picChg>
        <pc:picChg chg="add mod">
          <ac:chgData name="Philip Underwood" userId="6ed9b6fc-ff8b-4d01-9374-9187b32f30c3" providerId="ADAL" clId="{1E197C3D-3AD6-44B9-8A7D-79F8D8EB1019}" dt="2024-04-24T21:43:47.399" v="836"/>
          <ac:picMkLst>
            <pc:docMk/>
            <pc:sldMk cId="3716547604" sldId="268"/>
            <ac:picMk id="9" creationId="{455C390B-50D5-1084-EDCD-A678E786DA72}"/>
          </ac:picMkLst>
        </pc:picChg>
      </pc:sldChg>
      <pc:sldChg chg="addSp delSp modSp new mod">
        <pc:chgData name="Philip Underwood" userId="6ed9b6fc-ff8b-4d01-9374-9187b32f30c3" providerId="ADAL" clId="{1E197C3D-3AD6-44B9-8A7D-79F8D8EB1019}" dt="2024-04-24T21:53:32.601" v="1031"/>
        <pc:sldMkLst>
          <pc:docMk/>
          <pc:sldMk cId="2797149707" sldId="269"/>
        </pc:sldMkLst>
        <pc:spChg chg="mod">
          <ac:chgData name="Philip Underwood" userId="6ed9b6fc-ff8b-4d01-9374-9187b32f30c3" providerId="ADAL" clId="{1E197C3D-3AD6-44B9-8A7D-79F8D8EB1019}" dt="2024-04-24T21:45:59.012" v="896" actId="20577"/>
          <ac:spMkLst>
            <pc:docMk/>
            <pc:sldMk cId="2797149707" sldId="269"/>
            <ac:spMk id="2" creationId="{053F5F75-1890-8033-0697-BA9A48288CD4}"/>
          </ac:spMkLst>
        </pc:spChg>
        <pc:spChg chg="del">
          <ac:chgData name="Philip Underwood" userId="6ed9b6fc-ff8b-4d01-9374-9187b32f30c3" providerId="ADAL" clId="{1E197C3D-3AD6-44B9-8A7D-79F8D8EB1019}" dt="2024-04-24T21:45:51.405" v="874"/>
          <ac:spMkLst>
            <pc:docMk/>
            <pc:sldMk cId="2797149707" sldId="269"/>
            <ac:spMk id="3" creationId="{C58F7808-A81F-6523-4FE9-7592AA68B52B}"/>
          </ac:spMkLst>
        </pc:spChg>
        <pc:spChg chg="add mod">
          <ac:chgData name="Philip Underwood" userId="6ed9b6fc-ff8b-4d01-9374-9187b32f30c3" providerId="ADAL" clId="{1E197C3D-3AD6-44B9-8A7D-79F8D8EB1019}" dt="2024-04-24T21:53:28.230" v="1029"/>
          <ac:spMkLst>
            <pc:docMk/>
            <pc:sldMk cId="2797149707" sldId="269"/>
            <ac:spMk id="10" creationId="{537C7010-3121-B556-221A-9732E8612083}"/>
          </ac:spMkLst>
        </pc:spChg>
        <pc:spChg chg="add mod">
          <ac:chgData name="Philip Underwood" userId="6ed9b6fc-ff8b-4d01-9374-9187b32f30c3" providerId="ADAL" clId="{1E197C3D-3AD6-44B9-8A7D-79F8D8EB1019}" dt="2024-04-24T21:53:32.601" v="1031"/>
          <ac:spMkLst>
            <pc:docMk/>
            <pc:sldMk cId="2797149707" sldId="269"/>
            <ac:spMk id="11" creationId="{3C6543B5-F274-40FD-9C72-8EC6366D570D}"/>
          </ac:spMkLst>
        </pc:spChg>
        <pc:picChg chg="add mod">
          <ac:chgData name="Philip Underwood" userId="6ed9b6fc-ff8b-4d01-9374-9187b32f30c3" providerId="ADAL" clId="{1E197C3D-3AD6-44B9-8A7D-79F8D8EB1019}" dt="2024-04-24T21:45:51.405" v="874"/>
          <ac:picMkLst>
            <pc:docMk/>
            <pc:sldMk cId="2797149707" sldId="269"/>
            <ac:picMk id="5" creationId="{AD745702-0F77-958A-C03D-F9EBA64D9119}"/>
          </ac:picMkLst>
        </pc:picChg>
      </pc:sldChg>
      <pc:sldChg chg="addSp delSp modSp new mod">
        <pc:chgData name="Philip Underwood" userId="6ed9b6fc-ff8b-4d01-9374-9187b32f30c3" providerId="ADAL" clId="{1E197C3D-3AD6-44B9-8A7D-79F8D8EB1019}" dt="2024-04-24T21:54:25.135" v="1097" actId="20577"/>
        <pc:sldMkLst>
          <pc:docMk/>
          <pc:sldMk cId="2262731526" sldId="270"/>
        </pc:sldMkLst>
        <pc:spChg chg="mod">
          <ac:chgData name="Philip Underwood" userId="6ed9b6fc-ff8b-4d01-9374-9187b32f30c3" providerId="ADAL" clId="{1E197C3D-3AD6-44B9-8A7D-79F8D8EB1019}" dt="2024-04-24T21:51:44.206" v="940" actId="20577"/>
          <ac:spMkLst>
            <pc:docMk/>
            <pc:sldMk cId="2262731526" sldId="270"/>
            <ac:spMk id="2" creationId="{5B0FC4DC-4E05-01CA-2389-A7DC5825558E}"/>
          </ac:spMkLst>
        </pc:spChg>
        <pc:spChg chg="del">
          <ac:chgData name="Philip Underwood" userId="6ed9b6fc-ff8b-4d01-9374-9187b32f30c3" providerId="ADAL" clId="{1E197C3D-3AD6-44B9-8A7D-79F8D8EB1019}" dt="2024-04-24T21:51:34.704" v="921"/>
          <ac:spMkLst>
            <pc:docMk/>
            <pc:sldMk cId="2262731526" sldId="270"/>
            <ac:spMk id="3" creationId="{C806C677-ADA7-91FE-DA6E-089A7C22CD7A}"/>
          </ac:spMkLst>
        </pc:spChg>
        <pc:spChg chg="add mod">
          <ac:chgData name="Philip Underwood" userId="6ed9b6fc-ff8b-4d01-9374-9187b32f30c3" providerId="ADAL" clId="{1E197C3D-3AD6-44B9-8A7D-79F8D8EB1019}" dt="2024-04-24T21:54:06.824" v="1072" actId="14100"/>
          <ac:spMkLst>
            <pc:docMk/>
            <pc:sldMk cId="2262731526" sldId="270"/>
            <ac:spMk id="6" creationId="{42241DA7-EB17-9942-CDE0-70C7437C95FE}"/>
          </ac:spMkLst>
        </pc:spChg>
        <pc:spChg chg="add mod">
          <ac:chgData name="Philip Underwood" userId="6ed9b6fc-ff8b-4d01-9374-9187b32f30c3" providerId="ADAL" clId="{1E197C3D-3AD6-44B9-8A7D-79F8D8EB1019}" dt="2024-04-24T21:54:25.135" v="1097" actId="20577"/>
          <ac:spMkLst>
            <pc:docMk/>
            <pc:sldMk cId="2262731526" sldId="270"/>
            <ac:spMk id="7" creationId="{1CAA9561-3869-CE68-5924-058DA709DD0B}"/>
          </ac:spMkLst>
        </pc:spChg>
        <pc:picChg chg="add mod">
          <ac:chgData name="Philip Underwood" userId="6ed9b6fc-ff8b-4d01-9374-9187b32f30c3" providerId="ADAL" clId="{1E197C3D-3AD6-44B9-8A7D-79F8D8EB1019}" dt="2024-04-24T21:51:34.704" v="921"/>
          <ac:picMkLst>
            <pc:docMk/>
            <pc:sldMk cId="2262731526" sldId="270"/>
            <ac:picMk id="5" creationId="{D2CCFDFD-A345-1251-B61C-ADB743470BAD}"/>
          </ac:picMkLst>
        </pc:picChg>
      </pc:sldChg>
      <pc:sldChg chg="addSp delSp modSp new del mod">
        <pc:chgData name="Philip Underwood" userId="6ed9b6fc-ff8b-4d01-9374-9187b32f30c3" providerId="ADAL" clId="{1E197C3D-3AD6-44B9-8A7D-79F8D8EB1019}" dt="2024-04-24T23:08:29.995" v="1814" actId="2696"/>
        <pc:sldMkLst>
          <pc:docMk/>
          <pc:sldMk cId="474225445" sldId="271"/>
        </pc:sldMkLst>
        <pc:spChg chg="mod">
          <ac:chgData name="Philip Underwood" userId="6ed9b6fc-ff8b-4d01-9374-9187b32f30c3" providerId="ADAL" clId="{1E197C3D-3AD6-44B9-8A7D-79F8D8EB1019}" dt="2024-04-24T22:56:03.473" v="1672" actId="20577"/>
          <ac:spMkLst>
            <pc:docMk/>
            <pc:sldMk cId="474225445" sldId="271"/>
            <ac:spMk id="2" creationId="{749213BF-2577-E2FC-5C57-F4AB1CD9405B}"/>
          </ac:spMkLst>
        </pc:spChg>
        <pc:spChg chg="del">
          <ac:chgData name="Philip Underwood" userId="6ed9b6fc-ff8b-4d01-9374-9187b32f30c3" providerId="ADAL" clId="{1E197C3D-3AD6-44B9-8A7D-79F8D8EB1019}" dt="2024-04-24T22:12:56.792" v="1104"/>
          <ac:spMkLst>
            <pc:docMk/>
            <pc:sldMk cId="474225445" sldId="271"/>
            <ac:spMk id="3" creationId="{E15EB4CC-1C6B-A769-B3E0-AD41C114FFE8}"/>
          </ac:spMkLst>
        </pc:spChg>
        <pc:spChg chg="add mod">
          <ac:chgData name="Philip Underwood" userId="6ed9b6fc-ff8b-4d01-9374-9187b32f30c3" providerId="ADAL" clId="{1E197C3D-3AD6-44B9-8A7D-79F8D8EB1019}" dt="2024-04-24T22:57:40.364" v="1781" actId="1076"/>
          <ac:spMkLst>
            <pc:docMk/>
            <pc:sldMk cId="474225445" sldId="271"/>
            <ac:spMk id="6" creationId="{9FA2AB90-2A14-0075-31AE-241E0D0BDAF9}"/>
          </ac:spMkLst>
        </pc:spChg>
        <pc:spChg chg="add mod">
          <ac:chgData name="Philip Underwood" userId="6ed9b6fc-ff8b-4d01-9374-9187b32f30c3" providerId="ADAL" clId="{1E197C3D-3AD6-44B9-8A7D-79F8D8EB1019}" dt="2024-04-24T23:07:47.450" v="1784" actId="1076"/>
          <ac:spMkLst>
            <pc:docMk/>
            <pc:sldMk cId="474225445" sldId="271"/>
            <ac:spMk id="7" creationId="{C8A9C9C7-1820-A722-C4A5-821B7B2D748D}"/>
          </ac:spMkLst>
        </pc:spChg>
        <pc:spChg chg="add mod">
          <ac:chgData name="Philip Underwood" userId="6ed9b6fc-ff8b-4d01-9374-9187b32f30c3" providerId="ADAL" clId="{1E197C3D-3AD6-44B9-8A7D-79F8D8EB1019}" dt="2024-04-24T23:07:55.287" v="1786" actId="21"/>
          <ac:spMkLst>
            <pc:docMk/>
            <pc:sldMk cId="474225445" sldId="271"/>
            <ac:spMk id="9" creationId="{8E3F3EA9-614D-049C-64B7-37DC74413806}"/>
          </ac:spMkLst>
        </pc:spChg>
        <pc:picChg chg="add del mod">
          <ac:chgData name="Philip Underwood" userId="6ed9b6fc-ff8b-4d01-9374-9187b32f30c3" providerId="ADAL" clId="{1E197C3D-3AD6-44B9-8A7D-79F8D8EB1019}" dt="2024-04-24T23:07:55.287" v="1786" actId="21"/>
          <ac:picMkLst>
            <pc:docMk/>
            <pc:sldMk cId="474225445" sldId="271"/>
            <ac:picMk id="5" creationId="{5643B04E-EE53-C04C-AC83-8D006E51C889}"/>
          </ac:picMkLst>
        </pc:picChg>
      </pc:sldChg>
      <pc:sldChg chg="addSp delSp modSp new mod modClrScheme chgLayout">
        <pc:chgData name="Philip Underwood" userId="6ed9b6fc-ff8b-4d01-9374-9187b32f30c3" providerId="ADAL" clId="{1E197C3D-3AD6-44B9-8A7D-79F8D8EB1019}" dt="2024-04-24T23:19:55.879" v="2139" actId="20577"/>
        <pc:sldMkLst>
          <pc:docMk/>
          <pc:sldMk cId="1991833038" sldId="272"/>
        </pc:sldMkLst>
        <pc:spChg chg="del mod ord">
          <ac:chgData name="Philip Underwood" userId="6ed9b6fc-ff8b-4d01-9374-9187b32f30c3" providerId="ADAL" clId="{1E197C3D-3AD6-44B9-8A7D-79F8D8EB1019}" dt="2024-04-24T22:51:33.990" v="1108" actId="700"/>
          <ac:spMkLst>
            <pc:docMk/>
            <pc:sldMk cId="1991833038" sldId="272"/>
            <ac:spMk id="2" creationId="{5F14F9C2-0035-D8CC-01DE-C54F10EF8CA9}"/>
          </ac:spMkLst>
        </pc:spChg>
        <pc:spChg chg="del mod ord">
          <ac:chgData name="Philip Underwood" userId="6ed9b6fc-ff8b-4d01-9374-9187b32f30c3" providerId="ADAL" clId="{1E197C3D-3AD6-44B9-8A7D-79F8D8EB1019}" dt="2024-04-24T22:51:33.990" v="1108" actId="700"/>
          <ac:spMkLst>
            <pc:docMk/>
            <pc:sldMk cId="1991833038" sldId="272"/>
            <ac:spMk id="3" creationId="{CEE38A44-C86E-AFA3-770A-2BDE9E684EF5}"/>
          </ac:spMkLst>
        </pc:spChg>
        <pc:spChg chg="add mod ord">
          <ac:chgData name="Philip Underwood" userId="6ed9b6fc-ff8b-4d01-9374-9187b32f30c3" providerId="ADAL" clId="{1E197C3D-3AD6-44B9-8A7D-79F8D8EB1019}" dt="2024-04-24T22:55:36.578" v="1661" actId="20577"/>
          <ac:spMkLst>
            <pc:docMk/>
            <pc:sldMk cId="1991833038" sldId="272"/>
            <ac:spMk id="4" creationId="{2335EB67-B34B-9E30-F19A-CD9CE40F226F}"/>
          </ac:spMkLst>
        </pc:spChg>
        <pc:spChg chg="add del mod ord">
          <ac:chgData name="Philip Underwood" userId="6ed9b6fc-ff8b-4d01-9374-9187b32f30c3" providerId="ADAL" clId="{1E197C3D-3AD6-44B9-8A7D-79F8D8EB1019}" dt="2024-04-24T23:19:55.879" v="2139" actId="20577"/>
          <ac:spMkLst>
            <pc:docMk/>
            <pc:sldMk cId="1991833038" sldId="272"/>
            <ac:spMk id="5" creationId="{0724A0EE-A4AA-ED63-C09F-AF06FCEB790F}"/>
          </ac:spMkLst>
        </pc:spChg>
        <pc:spChg chg="add del mod ord">
          <ac:chgData name="Philip Underwood" userId="6ed9b6fc-ff8b-4d01-9374-9187b32f30c3" providerId="ADAL" clId="{1E197C3D-3AD6-44B9-8A7D-79F8D8EB1019}" dt="2024-04-24T22:53:11.528" v="1191"/>
          <ac:spMkLst>
            <pc:docMk/>
            <pc:sldMk cId="1991833038" sldId="272"/>
            <ac:spMk id="6" creationId="{BBF68F92-395D-9ABE-0090-99883DDBD76E}"/>
          </ac:spMkLst>
        </pc:spChg>
        <pc:picChg chg="add mod">
          <ac:chgData name="Philip Underwood" userId="6ed9b6fc-ff8b-4d01-9374-9187b32f30c3" providerId="ADAL" clId="{1E197C3D-3AD6-44B9-8A7D-79F8D8EB1019}" dt="2024-04-24T22:53:05.839" v="1185"/>
          <ac:picMkLst>
            <pc:docMk/>
            <pc:sldMk cId="1991833038" sldId="272"/>
            <ac:picMk id="8" creationId="{E46EA086-095C-0BE1-5698-EA71C85991E5}"/>
          </ac:picMkLst>
        </pc:picChg>
        <pc:picChg chg="add mod">
          <ac:chgData name="Philip Underwood" userId="6ed9b6fc-ff8b-4d01-9374-9187b32f30c3" providerId="ADAL" clId="{1E197C3D-3AD6-44B9-8A7D-79F8D8EB1019}" dt="2024-04-24T22:53:17.492" v="1211" actId="1037"/>
          <ac:picMkLst>
            <pc:docMk/>
            <pc:sldMk cId="1991833038" sldId="272"/>
            <ac:picMk id="10" creationId="{D424C56E-25B3-1DB6-244D-4BA0A7446E22}"/>
          </ac:picMkLst>
        </pc:picChg>
      </pc:sldChg>
      <pc:sldChg chg="addSp delSp modSp new mod">
        <pc:chgData name="Philip Underwood" userId="6ed9b6fc-ff8b-4d01-9374-9187b32f30c3" providerId="ADAL" clId="{1E197C3D-3AD6-44B9-8A7D-79F8D8EB1019}" dt="2024-04-24T23:09:42.170" v="2022" actId="1076"/>
        <pc:sldMkLst>
          <pc:docMk/>
          <pc:sldMk cId="505482668" sldId="273"/>
        </pc:sldMkLst>
        <pc:spChg chg="mod">
          <ac:chgData name="Philip Underwood" userId="6ed9b6fc-ff8b-4d01-9374-9187b32f30c3" providerId="ADAL" clId="{1E197C3D-3AD6-44B9-8A7D-79F8D8EB1019}" dt="2024-04-24T23:08:23.216" v="1813" actId="20577"/>
          <ac:spMkLst>
            <pc:docMk/>
            <pc:sldMk cId="505482668" sldId="273"/>
            <ac:spMk id="2" creationId="{7B2BE6C9-3B19-ECF3-53C0-0787D764D74C}"/>
          </ac:spMkLst>
        </pc:spChg>
        <pc:spChg chg="add del mod">
          <ac:chgData name="Philip Underwood" userId="6ed9b6fc-ff8b-4d01-9374-9187b32f30c3" providerId="ADAL" clId="{1E197C3D-3AD6-44B9-8A7D-79F8D8EB1019}" dt="2024-04-24T23:09:27.785" v="2021" actId="20577"/>
          <ac:spMkLst>
            <pc:docMk/>
            <pc:sldMk cId="505482668" sldId="273"/>
            <ac:spMk id="3" creationId="{150D525E-0A2F-691D-5225-856D99A8BD6F}"/>
          </ac:spMkLst>
        </pc:spChg>
        <pc:spChg chg="del">
          <ac:chgData name="Philip Underwood" userId="6ed9b6fc-ff8b-4d01-9374-9187b32f30c3" providerId="ADAL" clId="{1E197C3D-3AD6-44B9-8A7D-79F8D8EB1019}" dt="2024-04-24T23:08:10.189" v="1796"/>
          <ac:spMkLst>
            <pc:docMk/>
            <pc:sldMk cId="505482668" sldId="273"/>
            <ac:spMk id="4" creationId="{D4CF69BB-B4D7-1C19-4906-1B7BD91C3FBB}"/>
          </ac:spMkLst>
        </pc:spChg>
        <pc:picChg chg="add del mod">
          <ac:chgData name="Philip Underwood" userId="6ed9b6fc-ff8b-4d01-9374-9187b32f30c3" providerId="ADAL" clId="{1E197C3D-3AD6-44B9-8A7D-79F8D8EB1019}" dt="2024-04-24T23:07:59.393" v="1789" actId="478"/>
          <ac:picMkLst>
            <pc:docMk/>
            <pc:sldMk cId="505482668" sldId="273"/>
            <ac:picMk id="5" creationId="{5643B04E-EE53-C04C-AC83-8D006E51C889}"/>
          </ac:picMkLst>
        </pc:picChg>
        <pc:picChg chg="add mod">
          <ac:chgData name="Philip Underwood" userId="6ed9b6fc-ff8b-4d01-9374-9187b32f30c3" providerId="ADAL" clId="{1E197C3D-3AD6-44B9-8A7D-79F8D8EB1019}" dt="2024-04-24T23:08:06.591" v="1791"/>
          <ac:picMkLst>
            <pc:docMk/>
            <pc:sldMk cId="505482668" sldId="273"/>
            <ac:picMk id="7" creationId="{8E18E2AB-5170-8461-2A26-59C8E960B6E9}"/>
          </ac:picMkLst>
        </pc:picChg>
        <pc:picChg chg="add mod">
          <ac:chgData name="Philip Underwood" userId="6ed9b6fc-ff8b-4d01-9374-9187b32f30c3" providerId="ADAL" clId="{1E197C3D-3AD6-44B9-8A7D-79F8D8EB1019}" dt="2024-04-24T23:09:42.170" v="2022" actId="1076"/>
          <ac:picMkLst>
            <pc:docMk/>
            <pc:sldMk cId="505482668" sldId="273"/>
            <ac:picMk id="9" creationId="{0C9211C5-EF70-DD4F-802F-B0946ECD3CBE}"/>
          </ac:picMkLst>
        </pc:picChg>
      </pc:sldChg>
      <pc:sldChg chg="addSp delSp modSp new mod">
        <pc:chgData name="Philip Underwood" userId="6ed9b6fc-ff8b-4d01-9374-9187b32f30c3" providerId="ADAL" clId="{1E197C3D-3AD6-44B9-8A7D-79F8D8EB1019}" dt="2024-04-24T23:51:39.829" v="2619" actId="20577"/>
        <pc:sldMkLst>
          <pc:docMk/>
          <pc:sldMk cId="544605668" sldId="274"/>
        </pc:sldMkLst>
        <pc:spChg chg="mod">
          <ac:chgData name="Philip Underwood" userId="6ed9b6fc-ff8b-4d01-9374-9187b32f30c3" providerId="ADAL" clId="{1E197C3D-3AD6-44B9-8A7D-79F8D8EB1019}" dt="2024-04-24T23:38:46.059" v="2403" actId="20577"/>
          <ac:spMkLst>
            <pc:docMk/>
            <pc:sldMk cId="544605668" sldId="274"/>
            <ac:spMk id="2" creationId="{69394AC1-2F41-05BA-4E3F-4C870F34413B}"/>
          </ac:spMkLst>
        </pc:spChg>
        <pc:spChg chg="mod">
          <ac:chgData name="Philip Underwood" userId="6ed9b6fc-ff8b-4d01-9374-9187b32f30c3" providerId="ADAL" clId="{1E197C3D-3AD6-44B9-8A7D-79F8D8EB1019}" dt="2024-04-24T23:51:39.829" v="2619" actId="20577"/>
          <ac:spMkLst>
            <pc:docMk/>
            <pc:sldMk cId="544605668" sldId="274"/>
            <ac:spMk id="3" creationId="{9997D5DD-DE61-EE6B-4300-2700331C7C09}"/>
          </ac:spMkLst>
        </pc:spChg>
        <pc:spChg chg="del">
          <ac:chgData name="Philip Underwood" userId="6ed9b6fc-ff8b-4d01-9374-9187b32f30c3" providerId="ADAL" clId="{1E197C3D-3AD6-44B9-8A7D-79F8D8EB1019}" dt="2024-04-24T23:34:56.037" v="2304" actId="478"/>
          <ac:spMkLst>
            <pc:docMk/>
            <pc:sldMk cId="544605668" sldId="274"/>
            <ac:spMk id="4" creationId="{4F785723-40F1-FDAE-6F18-5F7114336843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6" creationId="{6EE09FF1-7085-C020-C403-810A59AB4631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7" creationId="{D8D49FE6-9AE4-306C-3B12-7987CB1235F5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8" creationId="{198E5A2C-AFDD-9A55-2F4C-760A52FB0274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9" creationId="{4CB8B1E3-E862-17D8-3756-1AEC6C0B6A3B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10" creationId="{93184380-14F8-D203-0168-3A5FE9511236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11" creationId="{E7CEA1CB-AEAE-A47B-DA9F-733EC1F005AF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12" creationId="{AF77BE49-E7BF-DB5D-DDB4-A92EBF92CC71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13" creationId="{CB9DB9E2-AD73-7A2D-2F67-8EF4E9F10FDC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15" creationId="{14ED0D5C-B8AC-565F-1F6D-8510910C3ABE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17" creationId="{DE41C6CB-B197-D6B0-F3B1-79F6CE85C62A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18" creationId="{EBECCEDB-7243-D28F-A57D-22D6B852D839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19" creationId="{D074A75F-86DE-B2AF-FDB7-7255B65BCDBE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20" creationId="{BAED012C-8E93-594C-76E1-72E63CE45EAB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21" creationId="{AC7637E5-B5E3-2C8B-D8F4-0C08CDC00235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22" creationId="{8CFB0829-F979-FF50-327E-B8B947B4C615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23" creationId="{C7A8295F-7401-7D6D-32B6-C3C2C857D5F7}"/>
          </ac:spMkLst>
        </pc:spChg>
        <pc:spChg chg="add mod">
          <ac:chgData name="Philip Underwood" userId="6ed9b6fc-ff8b-4d01-9374-9187b32f30c3" providerId="ADAL" clId="{1E197C3D-3AD6-44B9-8A7D-79F8D8EB1019}" dt="2024-04-24T23:33:48.121" v="2295"/>
          <ac:spMkLst>
            <pc:docMk/>
            <pc:sldMk cId="544605668" sldId="274"/>
            <ac:spMk id="24" creationId="{041CB974-066A-ADD6-E9EB-202E5061F281}"/>
          </ac:spMkLst>
        </pc:spChg>
        <pc:spChg chg="add mod">
          <ac:chgData name="Philip Underwood" userId="6ed9b6fc-ff8b-4d01-9374-9187b32f30c3" providerId="ADAL" clId="{1E197C3D-3AD6-44B9-8A7D-79F8D8EB1019}" dt="2024-04-24T23:36:31.887" v="2321" actId="14100"/>
          <ac:spMkLst>
            <pc:docMk/>
            <pc:sldMk cId="544605668" sldId="274"/>
            <ac:spMk id="27" creationId="{E62FBA1E-C973-2D10-4556-80EE96887066}"/>
          </ac:spMkLst>
        </pc:spChg>
        <pc:spChg chg="add mod">
          <ac:chgData name="Philip Underwood" userId="6ed9b6fc-ff8b-4d01-9374-9187b32f30c3" providerId="ADAL" clId="{1E197C3D-3AD6-44B9-8A7D-79F8D8EB1019}" dt="2024-04-24T23:37:41.773" v="2332" actId="14100"/>
          <ac:spMkLst>
            <pc:docMk/>
            <pc:sldMk cId="544605668" sldId="274"/>
            <ac:spMk id="28" creationId="{23AD03FA-4348-F6C2-E115-1DD8DE34E32C}"/>
          </ac:spMkLst>
        </pc:spChg>
        <pc:spChg chg="add del mod">
          <ac:chgData name="Philip Underwood" userId="6ed9b6fc-ff8b-4d01-9374-9187b32f30c3" providerId="ADAL" clId="{1E197C3D-3AD6-44B9-8A7D-79F8D8EB1019}" dt="2024-04-24T23:39:06.863" v="2409" actId="478"/>
          <ac:spMkLst>
            <pc:docMk/>
            <pc:sldMk cId="544605668" sldId="274"/>
            <ac:spMk id="30" creationId="{B46A68B5-16E0-C577-CBF4-A6CC6BF77E9E}"/>
          </ac:spMkLst>
        </pc:spChg>
        <pc:graphicFrameChg chg="add mod">
          <ac:chgData name="Philip Underwood" userId="6ed9b6fc-ff8b-4d01-9374-9187b32f30c3" providerId="ADAL" clId="{1E197C3D-3AD6-44B9-8A7D-79F8D8EB1019}" dt="2024-04-24T23:33:48.121" v="2295"/>
          <ac:graphicFrameMkLst>
            <pc:docMk/>
            <pc:sldMk cId="544605668" sldId="274"/>
            <ac:graphicFrameMk id="5" creationId="{135BD7BA-0DA5-0E19-A8B0-27A9A5E451F9}"/>
          </ac:graphicFrameMkLst>
        </pc:graphicFrameChg>
        <pc:graphicFrameChg chg="add mod modGraphic">
          <ac:chgData name="Philip Underwood" userId="6ed9b6fc-ff8b-4d01-9374-9187b32f30c3" providerId="ADAL" clId="{1E197C3D-3AD6-44B9-8A7D-79F8D8EB1019}" dt="2024-04-24T23:35:31.307" v="2308" actId="12385"/>
          <ac:graphicFrameMkLst>
            <pc:docMk/>
            <pc:sldMk cId="544605668" sldId="274"/>
            <ac:graphicFrameMk id="26" creationId="{382FBC38-BB0A-2F12-48CD-D2568D0A0104}"/>
          </ac:graphicFrameMkLst>
        </pc:graphicFrameChg>
        <pc:cxnChg chg="add mod">
          <ac:chgData name="Philip Underwood" userId="6ed9b6fc-ff8b-4d01-9374-9187b32f30c3" providerId="ADAL" clId="{1E197C3D-3AD6-44B9-8A7D-79F8D8EB1019}" dt="2024-04-24T23:33:48.121" v="2295"/>
          <ac:cxnSpMkLst>
            <pc:docMk/>
            <pc:sldMk cId="544605668" sldId="274"/>
            <ac:cxnSpMk id="14" creationId="{F73842DF-7AA2-3FE2-D1B6-B549AD392D7B}"/>
          </ac:cxnSpMkLst>
        </pc:cxnChg>
        <pc:cxnChg chg="add mod">
          <ac:chgData name="Philip Underwood" userId="6ed9b6fc-ff8b-4d01-9374-9187b32f30c3" providerId="ADAL" clId="{1E197C3D-3AD6-44B9-8A7D-79F8D8EB1019}" dt="2024-04-24T23:33:48.121" v="2295"/>
          <ac:cxnSpMkLst>
            <pc:docMk/>
            <pc:sldMk cId="544605668" sldId="274"/>
            <ac:cxnSpMk id="16" creationId="{D4452A85-85BA-3D8B-60B5-E6A7EC81203C}"/>
          </ac:cxnSpMkLst>
        </pc:cxnChg>
        <pc:cxnChg chg="add mod">
          <ac:chgData name="Philip Underwood" userId="6ed9b6fc-ff8b-4d01-9374-9187b32f30c3" providerId="ADAL" clId="{1E197C3D-3AD6-44B9-8A7D-79F8D8EB1019}" dt="2024-04-24T23:33:48.121" v="2295"/>
          <ac:cxnSpMkLst>
            <pc:docMk/>
            <pc:sldMk cId="544605668" sldId="274"/>
            <ac:cxnSpMk id="25" creationId="{610F70F6-CB88-8E6F-A170-59C165EA051C}"/>
          </ac:cxnSpMkLst>
        </pc:cxnChg>
      </pc:sldChg>
      <pc:sldChg chg="addSp delSp modSp new mod">
        <pc:chgData name="Philip Underwood" userId="6ed9b6fc-ff8b-4d01-9374-9187b32f30c3" providerId="ADAL" clId="{1E197C3D-3AD6-44B9-8A7D-79F8D8EB1019}" dt="2024-04-24T23:58:27.654" v="2637" actId="20577"/>
        <pc:sldMkLst>
          <pc:docMk/>
          <pc:sldMk cId="1880482930" sldId="275"/>
        </pc:sldMkLst>
        <pc:spChg chg="mod">
          <ac:chgData name="Philip Underwood" userId="6ed9b6fc-ff8b-4d01-9374-9187b32f30c3" providerId="ADAL" clId="{1E197C3D-3AD6-44B9-8A7D-79F8D8EB1019}" dt="2024-04-24T23:58:27.654" v="2637" actId="20577"/>
          <ac:spMkLst>
            <pc:docMk/>
            <pc:sldMk cId="1880482930" sldId="275"/>
            <ac:spMk id="2" creationId="{D2DD5A9D-D660-FAC8-9A8C-9CDBFB379EC2}"/>
          </ac:spMkLst>
        </pc:spChg>
        <pc:spChg chg="del">
          <ac:chgData name="Philip Underwood" userId="6ed9b6fc-ff8b-4d01-9374-9187b32f30c3" providerId="ADAL" clId="{1E197C3D-3AD6-44B9-8A7D-79F8D8EB1019}" dt="2024-04-24T23:58:22.933" v="2625"/>
          <ac:spMkLst>
            <pc:docMk/>
            <pc:sldMk cId="1880482930" sldId="275"/>
            <ac:spMk id="3" creationId="{A42F049A-FAD5-1446-A8E8-9FF9F74FC377}"/>
          </ac:spMkLst>
        </pc:spChg>
        <pc:picChg chg="add mod">
          <ac:chgData name="Philip Underwood" userId="6ed9b6fc-ff8b-4d01-9374-9187b32f30c3" providerId="ADAL" clId="{1E197C3D-3AD6-44B9-8A7D-79F8D8EB1019}" dt="2024-04-24T23:58:24.544" v="2626" actId="27614"/>
          <ac:picMkLst>
            <pc:docMk/>
            <pc:sldMk cId="1880482930" sldId="275"/>
            <ac:picMk id="5" creationId="{2442D65B-7E7E-0832-D5C7-E4ED22AAD19B}"/>
          </ac:picMkLst>
        </pc:picChg>
      </pc:sldChg>
      <pc:sldChg chg="modSp new del mod">
        <pc:chgData name="Philip Underwood" userId="6ed9b6fc-ff8b-4d01-9374-9187b32f30c3" providerId="ADAL" clId="{1E197C3D-3AD6-44B9-8A7D-79F8D8EB1019}" dt="2024-04-24T23:31:03.313" v="2264" actId="2696"/>
        <pc:sldMkLst>
          <pc:docMk/>
          <pc:sldMk cId="4144106179" sldId="275"/>
        </pc:sldMkLst>
        <pc:spChg chg="mod">
          <ac:chgData name="Philip Underwood" userId="6ed9b6fc-ff8b-4d01-9374-9187b32f30c3" providerId="ADAL" clId="{1E197C3D-3AD6-44B9-8A7D-79F8D8EB1019}" dt="2024-04-24T23:18:18.350" v="2055" actId="20577"/>
          <ac:spMkLst>
            <pc:docMk/>
            <pc:sldMk cId="4144106179" sldId="275"/>
            <ac:spMk id="2" creationId="{437234D6-0434-EBDF-9584-DE4962A0E2E9}"/>
          </ac:spMkLst>
        </pc:spChg>
        <pc:spChg chg="mod">
          <ac:chgData name="Philip Underwood" userId="6ed9b6fc-ff8b-4d01-9374-9187b32f30c3" providerId="ADAL" clId="{1E197C3D-3AD6-44B9-8A7D-79F8D8EB1019}" dt="2024-04-24T23:19:21.732" v="2060"/>
          <ac:spMkLst>
            <pc:docMk/>
            <pc:sldMk cId="4144106179" sldId="275"/>
            <ac:spMk id="3" creationId="{46238385-3271-3D81-342B-509586D673CC}"/>
          </ac:spMkLst>
        </pc:spChg>
        <pc:spChg chg="mod">
          <ac:chgData name="Philip Underwood" userId="6ed9b6fc-ff8b-4d01-9374-9187b32f30c3" providerId="ADAL" clId="{1E197C3D-3AD6-44B9-8A7D-79F8D8EB1019}" dt="2024-04-24T23:19:01.071" v="2059"/>
          <ac:spMkLst>
            <pc:docMk/>
            <pc:sldMk cId="4144106179" sldId="275"/>
            <ac:spMk id="4" creationId="{4BADE40A-CD09-4D6A-B58F-BC596E3F013D}"/>
          </ac:spMkLst>
        </pc:spChg>
      </pc:sldChg>
      <pc:sldChg chg="modSp new del mod">
        <pc:chgData name="Philip Underwood" userId="6ed9b6fc-ff8b-4d01-9374-9187b32f30c3" providerId="ADAL" clId="{1E197C3D-3AD6-44B9-8A7D-79F8D8EB1019}" dt="2024-04-24T23:38:01.845" v="2333" actId="2696"/>
        <pc:sldMkLst>
          <pc:docMk/>
          <pc:sldMk cId="1552756179" sldId="276"/>
        </pc:sldMkLst>
        <pc:spChg chg="mod">
          <ac:chgData name="Philip Underwood" userId="6ed9b6fc-ff8b-4d01-9374-9187b32f30c3" providerId="ADAL" clId="{1E197C3D-3AD6-44B9-8A7D-79F8D8EB1019}" dt="2024-04-24T23:29:58.720" v="2262" actId="20577"/>
          <ac:spMkLst>
            <pc:docMk/>
            <pc:sldMk cId="1552756179" sldId="276"/>
            <ac:spMk id="3" creationId="{4B90B293-1B44-C4E1-E9E9-4DB1FBCB785D}"/>
          </ac:spMkLst>
        </pc:spChg>
        <pc:spChg chg="mod">
          <ac:chgData name="Philip Underwood" userId="6ed9b6fc-ff8b-4d01-9374-9187b32f30c3" providerId="ADAL" clId="{1E197C3D-3AD6-44B9-8A7D-79F8D8EB1019}" dt="2024-04-24T23:29:55.757" v="2260" actId="27636"/>
          <ac:spMkLst>
            <pc:docMk/>
            <pc:sldMk cId="1552756179" sldId="276"/>
            <ac:spMk id="4" creationId="{38B292B3-ECF1-28C1-DC3C-EABAF48DB81A}"/>
          </ac:spMkLst>
        </pc:spChg>
      </pc:sldChg>
      <pc:sldChg chg="new del">
        <pc:chgData name="Philip Underwood" userId="6ed9b6fc-ff8b-4d01-9374-9187b32f30c3" providerId="ADAL" clId="{1E197C3D-3AD6-44B9-8A7D-79F8D8EB1019}" dt="2024-04-24T23:39:14.721" v="2410" actId="2696"/>
        <pc:sldMkLst>
          <pc:docMk/>
          <pc:sldMk cId="69086535" sldId="27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5702C-9FDA-57CC-E44C-A860E35CD9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4DC743-E97D-A599-E8CB-9853A73B02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50C1C1-F46C-CBCC-7751-D67D7D61B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77E12-533F-4B35-9F1A-CD989EFD15A7}" type="datetimeFigureOut">
              <a:rPr lang="en-GB" smtClean="0"/>
              <a:t>24/04/2024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ECC824-F624-F93A-9DA2-099EB3255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27A47-B3B3-9502-A55E-B0487EC1F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398C-EEA7-4E21-981D-AEB353B9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433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B99CA-51CB-936F-4999-71B7BC72C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1FCC1D-D6E7-FB49-B476-D5B24EC453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7BEDF-7FAF-28D9-4DA0-37D00F859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77E12-533F-4B35-9F1A-CD989EFD15A7}" type="datetimeFigureOut">
              <a:rPr lang="en-GB" smtClean="0"/>
              <a:t>24/04/2024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71218-5076-57B0-93F5-8B26C7569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BA941-80D4-D879-82F7-33F8ECB8E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398C-EEA7-4E21-981D-AEB353B9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44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9D76ED-1F15-6153-C247-A613BCFF15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832412-1346-3D5D-2AB1-019DAB959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32DC7-D266-AE9E-A581-07D95B919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77E12-533F-4B35-9F1A-CD989EFD15A7}" type="datetimeFigureOut">
              <a:rPr lang="en-GB" smtClean="0"/>
              <a:t>24/04/2024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C9535-F02E-7CF2-6FE2-38BB556FC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BF7CD-3553-BD9E-96DA-F5F893534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398C-EEA7-4E21-981D-AEB353B9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454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89D72-056B-B2A9-4E69-D8201EDED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F27F9-0DDC-5E47-67C6-8515969CB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CEACF-711A-7C4C-3E7F-D0E2D4E72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77E12-533F-4B35-9F1A-CD989EFD15A7}" type="datetimeFigureOut">
              <a:rPr lang="en-GB" smtClean="0"/>
              <a:t>24/04/2024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C8903-1B79-3AC9-6F36-1C67B79D9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7912B-9509-B608-2A92-1C2C62BE4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398C-EEA7-4E21-981D-AEB353B9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49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8CB84-F916-1464-6F59-CEE66A7D8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101038-B7FC-EAB7-E613-364FDE72B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D16A4A-69F2-DFD3-3900-0414950B8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77E12-533F-4B35-9F1A-CD989EFD15A7}" type="datetimeFigureOut">
              <a:rPr lang="en-GB" smtClean="0"/>
              <a:t>24/04/2024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CDD80-AA84-D25C-545E-104A62967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AFFBE-7D52-2C45-7EF8-A89A8711A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398C-EEA7-4E21-981D-AEB353B9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32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F6C94-1045-D05A-A4CA-FC761C0CD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DA48F-C726-825E-1D5F-59672375FD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6086AE-193F-E69E-B622-523D6F950F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29EC74-52A8-F14E-5F44-EC96CD54A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77E12-533F-4B35-9F1A-CD989EFD15A7}" type="datetimeFigureOut">
              <a:rPr lang="en-GB" smtClean="0"/>
              <a:t>24/04/2024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26F0AF-19D9-4304-50C9-9E39C5CF6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DA2D62-AC89-59EE-1649-C57946A25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398C-EEA7-4E21-981D-AEB353B9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303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3820B-64FD-A8D8-A50F-6416B65A9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42910-E26F-346E-FA9E-795C67431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3394A2-44A6-9FC7-7063-A34AC3606D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41C982-F7A7-9ED5-7F95-EF83E534C6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B4C65F-7CEB-39EB-8BE8-3E0CE7EC81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82E603-FE66-42E5-D95D-BB83D40DB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77E12-533F-4B35-9F1A-CD989EFD15A7}" type="datetimeFigureOut">
              <a:rPr lang="en-GB" smtClean="0"/>
              <a:t>24/04/2024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CF1A50-A17B-7872-75EC-B6E91296E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DAA63E-55C9-19DA-D7E6-DDFD1C38D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398C-EEA7-4E21-981D-AEB353B9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362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E0509-FAF1-5D84-5BA8-7CF2FA5A0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9430FC-8CFB-22E5-3608-4A0D16955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77E12-533F-4B35-9F1A-CD989EFD15A7}" type="datetimeFigureOut">
              <a:rPr lang="en-GB" smtClean="0"/>
              <a:t>24/04/2024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464739-BD60-8694-2C18-906453F11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B706F3-91B2-AC60-DA58-01518E23D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398C-EEA7-4E21-981D-AEB353B9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46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BE332C-2D51-CC9C-9EF6-150B56F4D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77E12-533F-4B35-9F1A-CD989EFD15A7}" type="datetimeFigureOut">
              <a:rPr lang="en-GB" smtClean="0"/>
              <a:t>24/04/2024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010265-25CB-F73F-F8D2-784F12122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00A8AC-AA89-EDB9-D06E-8CAB32453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398C-EEA7-4E21-981D-AEB353B9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550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58251-2B14-0FDD-CDB2-BACD6509C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1CCBA-BBE6-C8B5-62E4-F5E77B0CD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A61573-6CF1-675C-65AA-6B498B48DF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D3128E-108A-6E9D-6DBA-5106AA36F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77E12-533F-4B35-9F1A-CD989EFD15A7}" type="datetimeFigureOut">
              <a:rPr lang="en-GB" smtClean="0"/>
              <a:t>24/04/2024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997390-A4C1-6E15-AB80-F3624977D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87FF60-BE3A-5E78-2BAD-7FC7BAF49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398C-EEA7-4E21-981D-AEB353B9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681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2A42B-6293-46CA-37D5-95B3A9E32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2EEDD6-817D-C2F8-EC83-B2D49223D6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CF3AA7-C599-74E4-97D3-3A2D19468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8D6D9-91A9-83B5-7011-19F3F4193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77E12-533F-4B35-9F1A-CD989EFD15A7}" type="datetimeFigureOut">
              <a:rPr lang="en-GB" smtClean="0"/>
              <a:t>24/04/2024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019911-9CE1-C8CA-880B-2E5309CA4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B0AF62-9F6D-E499-4695-79FFC962F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398C-EEA7-4E21-981D-AEB353B9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141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40FE40-835E-77E4-467B-BB165F7D7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74794-6D62-D8A8-D9DB-D153AE00B1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7C2875-0DC9-AD28-C9EC-8666B91763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ptos" panose="020B0004020202020204" pitchFamily="34" charset="0"/>
              </a:defRPr>
            </a:lvl1pPr>
          </a:lstStyle>
          <a:p>
            <a:fld id="{9ED77E12-533F-4B35-9F1A-CD989EFD15A7}" type="datetimeFigureOut">
              <a:rPr lang="en-GB" smtClean="0"/>
              <a:pPr/>
              <a:t>24/04/2024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82585A-F236-53DF-D227-689F286812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ptos" panose="020B00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B8A79-7FFE-56DF-EDB9-26A689F3BD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ptos" panose="020B0004020202020204" pitchFamily="34" charset="0"/>
              </a:defRPr>
            </a:lvl1pPr>
          </a:lstStyle>
          <a:p>
            <a:fld id="{1FC0398C-EEA7-4E21-981D-AEB353B9C3E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9936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ptos" panose="020B00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ptos" panose="020B00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ptos" panose="020B00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ptos" panose="020B00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ptos" panose="020B00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ptos" panose="020B00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toy figurine of a person&#10;&#10;Description automatically generated">
            <a:extLst>
              <a:ext uri="{FF2B5EF4-FFF2-40B4-BE49-F238E27FC236}">
                <a16:creationId xmlns:a16="http://schemas.microsoft.com/office/drawing/2014/main" id="{EC449E3E-BBDE-E402-BF7A-AFE1921F79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907" y="1484453"/>
            <a:ext cx="2248408" cy="51415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E2FFBD-13B4-6D38-CCFF-C5F1E12F5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3527" y="1122363"/>
            <a:ext cx="8881641" cy="2387600"/>
          </a:xfrm>
        </p:spPr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Towards a new ObsSpace data model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C8CCCF-B77C-BCB6-1AE1-08E603D575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1954" y="3602038"/>
            <a:ext cx="9144000" cy="1655762"/>
          </a:xfrm>
        </p:spPr>
        <p:txBody>
          <a:bodyPr/>
          <a:lstStyle/>
          <a:p>
            <a:r>
              <a:rPr lang="en-GB" dirty="0"/>
              <a:t>Phil Underwood, Stephen Herbener, </a:t>
            </a:r>
          </a:p>
          <a:p>
            <a:r>
              <a:rPr lang="en-GB" dirty="0"/>
              <a:t>&amp; Patrick Nichols</a:t>
            </a:r>
          </a:p>
        </p:txBody>
      </p:sp>
      <p:pic>
        <p:nvPicPr>
          <p:cNvPr id="9" name="Picture 8" descr="A plastic cat figurine on a black background&#10;&#10;Description automatically generated">
            <a:extLst>
              <a:ext uri="{FF2B5EF4-FFF2-40B4-BE49-F238E27FC236}">
                <a16:creationId xmlns:a16="http://schemas.microsoft.com/office/drawing/2014/main" id="{A6A32A87-0649-0452-5FF0-C09BCD730B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89" y="4788486"/>
            <a:ext cx="1894302" cy="1894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743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F5F75-1890-8033-0697-BA9A48288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Column-Based Operation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D745702-0F77-958A-C03D-F9EBA64D91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38425" y="2486819"/>
            <a:ext cx="6915150" cy="302895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7C7010-3121-B556-221A-9732E8612083}"/>
              </a:ext>
            </a:extLst>
          </p:cNvPr>
          <p:cNvSpPr txBox="1"/>
          <p:nvPr/>
        </p:nvSpPr>
        <p:spPr>
          <a:xfrm>
            <a:off x="617316" y="3493462"/>
            <a:ext cx="186969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000" dirty="0">
                <a:latin typeface="Aptos" panose="020B0004020202020204" pitchFamily="34" charset="0"/>
              </a:rPr>
              <a:t>Occurs once, on the target column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6543B5-F274-40FD-9C72-8EC6366D570D}"/>
              </a:ext>
            </a:extLst>
          </p:cNvPr>
          <p:cNvSpPr txBox="1"/>
          <p:nvPr/>
        </p:nvSpPr>
        <p:spPr>
          <a:xfrm>
            <a:off x="9704986" y="3493462"/>
            <a:ext cx="186969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Aptos" panose="020B0004020202020204" pitchFamily="34" charset="0"/>
              </a:rPr>
              <a:t>Occurs as many times as there are rows</a:t>
            </a:r>
          </a:p>
        </p:txBody>
      </p:sp>
    </p:spTree>
    <p:extLst>
      <p:ext uri="{BB962C8B-B14F-4D97-AF65-F5344CB8AC3E}">
        <p14:creationId xmlns:p14="http://schemas.microsoft.com/office/powerpoint/2010/main" val="2797149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FC4DC-4E05-01CA-2389-A7DC58255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Row-Based Operation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2CCFDFD-A345-1251-B61C-ADB743470B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38425" y="2486819"/>
            <a:ext cx="6915150" cy="302895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241DA7-EB17-9942-CDE0-70C7437C95FE}"/>
              </a:ext>
            </a:extLst>
          </p:cNvPr>
          <p:cNvSpPr txBox="1"/>
          <p:nvPr/>
        </p:nvSpPr>
        <p:spPr>
          <a:xfrm>
            <a:off x="486137" y="3493462"/>
            <a:ext cx="200087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000" dirty="0">
                <a:latin typeface="Aptos" panose="020B0004020202020204" pitchFamily="34" charset="0"/>
              </a:rPr>
              <a:t>Occurs as many times as there are columns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AA9561-3869-CE68-5924-058DA709DD0B}"/>
              </a:ext>
            </a:extLst>
          </p:cNvPr>
          <p:cNvSpPr txBox="1"/>
          <p:nvPr/>
        </p:nvSpPr>
        <p:spPr>
          <a:xfrm>
            <a:off x="9704986" y="3493462"/>
            <a:ext cx="186969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Aptos" panose="020B0004020202020204" pitchFamily="34" charset="0"/>
              </a:rPr>
              <a:t>Occurs once, on the target row</a:t>
            </a:r>
          </a:p>
        </p:txBody>
      </p:sp>
    </p:spTree>
    <p:extLst>
      <p:ext uri="{BB962C8B-B14F-4D97-AF65-F5344CB8AC3E}">
        <p14:creationId xmlns:p14="http://schemas.microsoft.com/office/powerpoint/2010/main" val="2262731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335EB67-B34B-9E30-F19A-CD9CE40F2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 Need To Choose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724A0EE-A4AA-ED63-C09F-AF06FCEB790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Pros and cons to either approach</a:t>
            </a:r>
          </a:p>
          <a:p>
            <a:r>
              <a:rPr lang="en-GB" dirty="0"/>
              <a:t>Column-priority will be good for current use-cases</a:t>
            </a:r>
          </a:p>
          <a:p>
            <a:r>
              <a:rPr lang="en-GB" dirty="0"/>
              <a:t>Row-priority will be better for new flexible features</a:t>
            </a:r>
          </a:p>
          <a:p>
            <a:r>
              <a:rPr lang="en-GB" dirty="0"/>
              <a:t>Each will use a common base-class and interface specification</a:t>
            </a:r>
          </a:p>
          <a:p>
            <a:r>
              <a:rPr lang="en-GB" dirty="0"/>
              <a:t>Data types chosen for interoperability with Fortran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424C56E-25B3-1DB6-244D-4BA0A7446E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12583" y="2419110"/>
            <a:ext cx="3022905" cy="2263222"/>
          </a:xfrm>
        </p:spPr>
      </p:pic>
    </p:spTree>
    <p:extLst>
      <p:ext uri="{BB962C8B-B14F-4D97-AF65-F5344CB8AC3E}">
        <p14:creationId xmlns:p14="http://schemas.microsoft.com/office/powerpoint/2010/main" val="1991833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94AC1-2F41-05BA-4E3F-4C870F344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Flexible New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7D5DD-DE61-EE6B-4300-2700331C7C0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u="sng" dirty="0"/>
              <a:t>Read column</a:t>
            </a:r>
          </a:p>
          <a:p>
            <a:r>
              <a:rPr lang="en-GB" u="sng" dirty="0"/>
              <a:t>Write column</a:t>
            </a:r>
          </a:p>
          <a:p>
            <a:r>
              <a:rPr lang="en-GB" dirty="0"/>
              <a:t>Write row</a:t>
            </a:r>
          </a:p>
          <a:p>
            <a:r>
              <a:rPr lang="en-GB" dirty="0"/>
              <a:t>Remove column</a:t>
            </a:r>
          </a:p>
          <a:p>
            <a:r>
              <a:rPr lang="en-GB" dirty="0"/>
              <a:t>Remove row</a:t>
            </a:r>
          </a:p>
          <a:p>
            <a:r>
              <a:rPr lang="en-GB" dirty="0"/>
              <a:t>Sort rows</a:t>
            </a:r>
          </a:p>
          <a:p>
            <a:r>
              <a:rPr lang="en-GB" dirty="0"/>
              <a:t>Slice rows</a:t>
            </a:r>
          </a:p>
        </p:txBody>
      </p:sp>
      <p:graphicFrame>
        <p:nvGraphicFramePr>
          <p:cNvPr id="26" name="Content Placeholder 6">
            <a:extLst>
              <a:ext uri="{FF2B5EF4-FFF2-40B4-BE49-F238E27FC236}">
                <a16:creationId xmlns:a16="http://schemas.microsoft.com/office/drawing/2014/main" id="{382FBC38-BB0A-2F12-48CD-D2568D0A0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8718376"/>
              </p:ext>
            </p:extLst>
          </p:nvPr>
        </p:nvGraphicFramePr>
        <p:xfrm>
          <a:off x="5185507" y="2444886"/>
          <a:ext cx="5818097" cy="298827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667650">
                  <a:extLst>
                    <a:ext uri="{9D8B030D-6E8A-4147-A177-3AD203B41FA5}">
                      <a16:colId xmlns:a16="http://schemas.microsoft.com/office/drawing/2014/main" val="2203343982"/>
                    </a:ext>
                  </a:extLst>
                </a:gridCol>
                <a:gridCol w="678248">
                  <a:extLst>
                    <a:ext uri="{9D8B030D-6E8A-4147-A177-3AD203B41FA5}">
                      <a16:colId xmlns:a16="http://schemas.microsoft.com/office/drawing/2014/main" val="1670627357"/>
                    </a:ext>
                  </a:extLst>
                </a:gridCol>
                <a:gridCol w="837213">
                  <a:extLst>
                    <a:ext uri="{9D8B030D-6E8A-4147-A177-3AD203B41FA5}">
                      <a16:colId xmlns:a16="http://schemas.microsoft.com/office/drawing/2014/main" val="113532564"/>
                    </a:ext>
                  </a:extLst>
                </a:gridCol>
                <a:gridCol w="1006775">
                  <a:extLst>
                    <a:ext uri="{9D8B030D-6E8A-4147-A177-3AD203B41FA5}">
                      <a16:colId xmlns:a16="http://schemas.microsoft.com/office/drawing/2014/main" val="3192988549"/>
                    </a:ext>
                  </a:extLst>
                </a:gridCol>
                <a:gridCol w="1250520">
                  <a:extLst>
                    <a:ext uri="{9D8B030D-6E8A-4147-A177-3AD203B41FA5}">
                      <a16:colId xmlns:a16="http://schemas.microsoft.com/office/drawing/2014/main" val="1534727777"/>
                    </a:ext>
                  </a:extLst>
                </a:gridCol>
                <a:gridCol w="1377691">
                  <a:extLst>
                    <a:ext uri="{9D8B030D-6E8A-4147-A177-3AD203B41FA5}">
                      <a16:colId xmlns:a16="http://schemas.microsoft.com/office/drawing/2014/main" val="1780205261"/>
                    </a:ext>
                  </a:extLst>
                </a:gridCol>
              </a:tblGrid>
              <a:tr h="29882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err="1">
                          <a:effectLst/>
                        </a:rPr>
                        <a:t>lat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err="1">
                          <a:effectLst/>
                        </a:rPr>
                        <a:t>lon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statId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channel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temp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time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27360657"/>
                  </a:ext>
                </a:extLst>
              </a:tr>
              <a:tr h="298827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-65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120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00001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-10.231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1710460225</a:t>
                      </a:r>
                      <a:endParaRPr lang="en-GB" sz="1800" b="0" i="0" u="none" strike="noStrike">
                        <a:solidFill>
                          <a:srgbClr val="1B1C1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19796933"/>
                  </a:ext>
                </a:extLst>
              </a:tr>
              <a:tr h="298827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-66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121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00001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10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-15.68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1710460225</a:t>
                      </a:r>
                      <a:endParaRPr lang="en-GB" sz="1800" b="0" i="0" u="none" strike="noStrike">
                        <a:solidFill>
                          <a:srgbClr val="1B1C1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559763348"/>
                  </a:ext>
                </a:extLst>
              </a:tr>
              <a:tr h="298827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-67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122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00002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-15.54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1710460225</a:t>
                      </a:r>
                      <a:endParaRPr lang="en-GB" sz="1800" b="0" i="0" u="none" strike="noStrike">
                        <a:solidFill>
                          <a:srgbClr val="1B1C1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17563954"/>
                  </a:ext>
                </a:extLst>
              </a:tr>
              <a:tr h="298827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-68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123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00001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11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-14.98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1710460225</a:t>
                      </a:r>
                      <a:endParaRPr lang="en-GB" sz="1800" b="0" i="0" u="none" strike="noStrike">
                        <a:solidFill>
                          <a:srgbClr val="1B1C1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731981"/>
                  </a:ext>
                </a:extLst>
              </a:tr>
              <a:tr h="298827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-69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124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00004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-16.123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1710460226</a:t>
                      </a:r>
                      <a:endParaRPr lang="en-GB" sz="1800" b="0" i="0" u="none" strike="noStrike">
                        <a:solidFill>
                          <a:srgbClr val="1B1C1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077283654"/>
                  </a:ext>
                </a:extLst>
              </a:tr>
              <a:tr h="298827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-70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125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00002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-19.11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1710460226</a:t>
                      </a:r>
                      <a:endParaRPr lang="en-GB" sz="1800" b="0" i="0" u="none" strike="noStrike" dirty="0">
                        <a:solidFill>
                          <a:srgbClr val="1B1C1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28429680"/>
                  </a:ext>
                </a:extLst>
              </a:tr>
              <a:tr h="298827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-71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126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00005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-22.3324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1710460226</a:t>
                      </a:r>
                      <a:endParaRPr lang="en-GB" sz="1800" b="0" i="0" u="none" strike="noStrike" dirty="0">
                        <a:solidFill>
                          <a:srgbClr val="1B1C1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15011873"/>
                  </a:ext>
                </a:extLst>
              </a:tr>
              <a:tr h="298827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-72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127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00005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-22.667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1710460226</a:t>
                      </a:r>
                      <a:endParaRPr lang="en-GB" sz="1800" b="0" i="0" u="none" strike="noStrike" dirty="0">
                        <a:solidFill>
                          <a:srgbClr val="1B1C1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60675777"/>
                  </a:ext>
                </a:extLst>
              </a:tr>
              <a:tr h="298827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-73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128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00009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-25.6568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1710460226</a:t>
                      </a:r>
                      <a:endParaRPr lang="en-GB" sz="1800" b="0" i="0" u="none" strike="noStrike" dirty="0">
                        <a:solidFill>
                          <a:srgbClr val="1B1C1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75369208"/>
                  </a:ext>
                </a:extLst>
              </a:tr>
            </a:tbl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E62FBA1E-C973-2D10-4556-80EE96887066}"/>
              </a:ext>
            </a:extLst>
          </p:cNvPr>
          <p:cNvSpPr/>
          <p:nvPr/>
        </p:nvSpPr>
        <p:spPr>
          <a:xfrm>
            <a:off x="7366635" y="2738120"/>
            <a:ext cx="1005097" cy="269503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3AD03FA-4348-F6C2-E115-1DD8DE34E32C}"/>
              </a:ext>
            </a:extLst>
          </p:cNvPr>
          <p:cNvSpPr/>
          <p:nvPr/>
        </p:nvSpPr>
        <p:spPr>
          <a:xfrm>
            <a:off x="5185507" y="3939021"/>
            <a:ext cx="5818097" cy="301509"/>
          </a:xfrm>
          <a:prstGeom prst="rect">
            <a:avLst/>
          </a:prstGeom>
          <a:noFill/>
          <a:ln w="25400">
            <a:solidFill>
              <a:srgbClr val="FF9933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605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BE6C9-3B19-ECF3-53C0-0787D764D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0D525E-0A2F-691D-5225-856D99A8BD6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New code will be wrapped</a:t>
            </a:r>
          </a:p>
          <a:p>
            <a:r>
              <a:rPr lang="en-GB" dirty="0"/>
              <a:t>All current functions will be validated</a:t>
            </a:r>
          </a:p>
          <a:p>
            <a:r>
              <a:rPr lang="en-GB" dirty="0"/>
              <a:t>Scope work to remove wrapper</a:t>
            </a:r>
          </a:p>
          <a:p>
            <a:r>
              <a:rPr lang="en-GB" dirty="0"/>
              <a:t>New functionality will be exposed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C9211C5-EF70-DD4F-802F-B0946ECD3CB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72200" y="1927214"/>
            <a:ext cx="5181600" cy="3003571"/>
          </a:xfrm>
        </p:spPr>
      </p:pic>
    </p:spTree>
    <p:extLst>
      <p:ext uri="{BB962C8B-B14F-4D97-AF65-F5344CB8AC3E}">
        <p14:creationId xmlns:p14="http://schemas.microsoft.com/office/powerpoint/2010/main" val="505482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14835-9665-AF72-6E9F-04387897A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Integration Path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8EC5615-8B80-834B-06CE-3A83EB496FF0}"/>
              </a:ext>
            </a:extLst>
          </p:cNvPr>
          <p:cNvGrpSpPr/>
          <p:nvPr/>
        </p:nvGrpSpPr>
        <p:grpSpPr>
          <a:xfrm>
            <a:off x="739966" y="1520816"/>
            <a:ext cx="2094123" cy="662694"/>
            <a:chOff x="78894" y="125765"/>
            <a:chExt cx="2094123" cy="662694"/>
          </a:xfrm>
          <a:scene3d>
            <a:camera prst="orthographicFront"/>
            <a:lightRig rig="flat" dir="t"/>
          </a:scene3d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7ADE6037-073A-7D7C-FFC7-F2279A3AA02B}"/>
                </a:ext>
              </a:extLst>
            </p:cNvPr>
            <p:cNvSpPr/>
            <p:nvPr/>
          </p:nvSpPr>
          <p:spPr>
            <a:xfrm>
              <a:off x="78894" y="125765"/>
              <a:ext cx="2094123" cy="662694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endParaRPr lang="en-GB" dirty="0">
                <a:latin typeface="Aptos" panose="020B0004020202020204" pitchFamily="34" charset="0"/>
              </a:endParaRPr>
            </a:p>
          </p:txBody>
        </p:sp>
        <p:sp>
          <p:nvSpPr>
            <p:cNvPr id="30" name="Rectangle: Rounded Corners 4">
              <a:extLst>
                <a:ext uri="{FF2B5EF4-FFF2-40B4-BE49-F238E27FC236}">
                  <a16:creationId xmlns:a16="http://schemas.microsoft.com/office/drawing/2014/main" id="{70672592-E0FC-DE4F-9D9C-E1AA455606A0}"/>
                </a:ext>
              </a:extLst>
            </p:cNvPr>
            <p:cNvSpPr txBox="1"/>
            <p:nvPr/>
          </p:nvSpPr>
          <p:spPr>
            <a:xfrm>
              <a:off x="98304" y="145175"/>
              <a:ext cx="1849501" cy="62387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dirty="0">
                  <a:latin typeface="Aptos" panose="020B0004020202020204" pitchFamily="34" charset="0"/>
                </a:rPr>
                <a:t>Requirements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39A74FD-4D17-8979-E359-EA09D4F3FFE8}"/>
              </a:ext>
            </a:extLst>
          </p:cNvPr>
          <p:cNvGrpSpPr/>
          <p:nvPr/>
        </p:nvGrpSpPr>
        <p:grpSpPr>
          <a:xfrm>
            <a:off x="2177667" y="2220080"/>
            <a:ext cx="2401779" cy="720531"/>
            <a:chOff x="1516595" y="825029"/>
            <a:chExt cx="2401779" cy="720531"/>
          </a:xfrm>
          <a:scene3d>
            <a:camera prst="orthographicFront"/>
            <a:lightRig rig="flat" dir="t"/>
          </a:scene3d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5B308C79-8833-0584-854C-3C91B5D2246E}"/>
                </a:ext>
              </a:extLst>
            </p:cNvPr>
            <p:cNvSpPr/>
            <p:nvPr/>
          </p:nvSpPr>
          <p:spPr>
            <a:xfrm flipH="1">
              <a:off x="1516595" y="825029"/>
              <a:ext cx="2401779" cy="72053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3038037"/>
                <a:satOff val="-207"/>
                <a:lumOff val="490"/>
                <a:alphaOff val="0"/>
              </a:schemeClr>
            </a:fillRef>
            <a:effectRef idx="1">
              <a:schemeClr val="accent5">
                <a:hueOff val="-3038037"/>
                <a:satOff val="-207"/>
                <a:lumOff val="49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endParaRPr lang="en-GB" dirty="0">
                <a:latin typeface="Aptos" panose="020B0004020202020204" pitchFamily="34" charset="0"/>
              </a:endParaRPr>
            </a:p>
          </p:txBody>
        </p:sp>
        <p:sp>
          <p:nvSpPr>
            <p:cNvPr id="28" name="Rectangle: Rounded Corners 6">
              <a:extLst>
                <a:ext uri="{FF2B5EF4-FFF2-40B4-BE49-F238E27FC236}">
                  <a16:creationId xmlns:a16="http://schemas.microsoft.com/office/drawing/2014/main" id="{850906A6-79BF-EA9D-198C-A6D286500926}"/>
                </a:ext>
              </a:extLst>
            </p:cNvPr>
            <p:cNvSpPr txBox="1"/>
            <p:nvPr/>
          </p:nvSpPr>
          <p:spPr>
            <a:xfrm>
              <a:off x="1537699" y="846133"/>
              <a:ext cx="2045338" cy="67832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dirty="0">
                  <a:latin typeface="Aptos" panose="020B0004020202020204" pitchFamily="34" charset="0"/>
                </a:rPr>
                <a:t>Design + Interface  (Prototype Code)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84DC2E5-606D-56EB-6547-FAC28077F40C}"/>
              </a:ext>
            </a:extLst>
          </p:cNvPr>
          <p:cNvGrpSpPr/>
          <p:nvPr/>
        </p:nvGrpSpPr>
        <p:grpSpPr>
          <a:xfrm>
            <a:off x="4577072" y="3072547"/>
            <a:ext cx="2454820" cy="720531"/>
            <a:chOff x="3916000" y="1677496"/>
            <a:chExt cx="2454820" cy="720531"/>
          </a:xfrm>
          <a:scene3d>
            <a:camera prst="orthographicFront"/>
            <a:lightRig rig="flat" dir="t"/>
          </a:scene3d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A02C554-EE45-8A4F-A34C-56AB45FD0C3C}"/>
                </a:ext>
              </a:extLst>
            </p:cNvPr>
            <p:cNvSpPr/>
            <p:nvPr/>
          </p:nvSpPr>
          <p:spPr>
            <a:xfrm>
              <a:off x="3916000" y="1677496"/>
              <a:ext cx="2454820" cy="72053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6076075"/>
                <a:satOff val="-413"/>
                <a:lumOff val="981"/>
                <a:alphaOff val="0"/>
              </a:schemeClr>
            </a:fillRef>
            <a:effectRef idx="1">
              <a:schemeClr val="accent5">
                <a:hueOff val="-6076075"/>
                <a:satOff val="-413"/>
                <a:lumOff val="981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endParaRPr lang="en-GB" dirty="0">
                <a:latin typeface="Aptos" panose="020B0004020202020204" pitchFamily="34" charset="0"/>
              </a:endParaRPr>
            </a:p>
          </p:txBody>
        </p:sp>
        <p:sp>
          <p:nvSpPr>
            <p:cNvPr id="26" name="Rectangle: Rounded Corners 8">
              <a:extLst>
                <a:ext uri="{FF2B5EF4-FFF2-40B4-BE49-F238E27FC236}">
                  <a16:creationId xmlns:a16="http://schemas.microsoft.com/office/drawing/2014/main" id="{771CAF1B-6443-0CAF-203E-1BD63EA2594D}"/>
                </a:ext>
              </a:extLst>
            </p:cNvPr>
            <p:cNvSpPr txBox="1"/>
            <p:nvPr/>
          </p:nvSpPr>
          <p:spPr>
            <a:xfrm>
              <a:off x="3937104" y="1698600"/>
              <a:ext cx="2091440" cy="67832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dirty="0">
                  <a:latin typeface="Aptos" panose="020B0004020202020204" pitchFamily="34" charset="0"/>
                </a:rPr>
                <a:t>Move Prototype into </a:t>
              </a:r>
              <a:r>
                <a:rPr lang="en-US" sz="1500" kern="1200" dirty="0" err="1">
                  <a:latin typeface="Aptos" panose="020B0004020202020204" pitchFamily="34" charset="0"/>
                </a:rPr>
                <a:t>Ioda</a:t>
              </a:r>
              <a:r>
                <a:rPr lang="en-US" sz="1500" kern="1200" dirty="0">
                  <a:latin typeface="Aptos" panose="020B0004020202020204" pitchFamily="34" charset="0"/>
                </a:rPr>
                <a:t> Repository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2A8C75F-1046-7C21-0D4B-E6DEA7F434F5}"/>
              </a:ext>
            </a:extLst>
          </p:cNvPr>
          <p:cNvGrpSpPr/>
          <p:nvPr/>
        </p:nvGrpSpPr>
        <p:grpSpPr>
          <a:xfrm>
            <a:off x="7001997" y="3850562"/>
            <a:ext cx="2228478" cy="720531"/>
            <a:chOff x="6340925" y="2455511"/>
            <a:chExt cx="2228478" cy="720531"/>
          </a:xfrm>
          <a:scene3d>
            <a:camera prst="orthographicFront"/>
            <a:lightRig rig="flat" dir="t"/>
          </a:scene3d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05FB592E-CBD1-63A0-66F5-958099EB13C5}"/>
                </a:ext>
              </a:extLst>
            </p:cNvPr>
            <p:cNvSpPr/>
            <p:nvPr/>
          </p:nvSpPr>
          <p:spPr>
            <a:xfrm>
              <a:off x="6340925" y="2455511"/>
              <a:ext cx="2228478" cy="72053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9114112"/>
                <a:satOff val="-620"/>
                <a:lumOff val="1471"/>
                <a:alphaOff val="0"/>
              </a:schemeClr>
            </a:fillRef>
            <a:effectRef idx="1">
              <a:schemeClr val="accent5">
                <a:hueOff val="-9114112"/>
                <a:satOff val="-620"/>
                <a:lumOff val="1471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endParaRPr lang="en-GB" dirty="0">
                <a:latin typeface="Aptos" panose="020B0004020202020204" pitchFamily="34" charset="0"/>
              </a:endParaRPr>
            </a:p>
          </p:txBody>
        </p:sp>
        <p:sp>
          <p:nvSpPr>
            <p:cNvPr id="24" name="Rectangle: Rounded Corners 10">
              <a:extLst>
                <a:ext uri="{FF2B5EF4-FFF2-40B4-BE49-F238E27FC236}">
                  <a16:creationId xmlns:a16="http://schemas.microsoft.com/office/drawing/2014/main" id="{E5CCE6B4-619D-5CC9-EA14-E2B9E11A6357}"/>
                </a:ext>
              </a:extLst>
            </p:cNvPr>
            <p:cNvSpPr txBox="1"/>
            <p:nvPr/>
          </p:nvSpPr>
          <p:spPr>
            <a:xfrm>
              <a:off x="6362029" y="2476615"/>
              <a:ext cx="1894711" cy="67832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dirty="0">
                  <a:latin typeface="Aptos" panose="020B0004020202020204" pitchFamily="34" charset="0"/>
                </a:rPr>
                <a:t>Swap in New </a:t>
              </a:r>
              <a:r>
                <a:rPr lang="en-US" sz="1500" kern="1200" dirty="0" err="1">
                  <a:latin typeface="Aptos" panose="020B0004020202020204" pitchFamily="34" charset="0"/>
                </a:rPr>
                <a:t>ObsSpace</a:t>
              </a:r>
              <a:r>
                <a:rPr lang="en-US" sz="1500" kern="1200" dirty="0">
                  <a:latin typeface="Aptos" panose="020B0004020202020204" pitchFamily="34" charset="0"/>
                </a:rPr>
                <a:t> Container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6E788A3-C31E-9810-705D-6A70C6456B69}"/>
              </a:ext>
            </a:extLst>
          </p:cNvPr>
          <p:cNvGrpSpPr/>
          <p:nvPr/>
        </p:nvGrpSpPr>
        <p:grpSpPr>
          <a:xfrm>
            <a:off x="9300365" y="4616652"/>
            <a:ext cx="2151668" cy="720531"/>
            <a:chOff x="8639293" y="3221601"/>
            <a:chExt cx="2151668" cy="720531"/>
          </a:xfrm>
          <a:scene3d>
            <a:camera prst="orthographicFront"/>
            <a:lightRig rig="flat" dir="t"/>
          </a:scene3d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5DCDB5B8-6864-AD45-0042-038555A9E28C}"/>
                </a:ext>
              </a:extLst>
            </p:cNvPr>
            <p:cNvSpPr/>
            <p:nvPr/>
          </p:nvSpPr>
          <p:spPr>
            <a:xfrm>
              <a:off x="8639293" y="3221601"/>
              <a:ext cx="2151668" cy="72053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12152150"/>
                <a:satOff val="-826"/>
                <a:lumOff val="1961"/>
                <a:alphaOff val="0"/>
              </a:schemeClr>
            </a:fillRef>
            <a:effectRef idx="1">
              <a:schemeClr val="accent5">
                <a:hueOff val="-12152150"/>
                <a:satOff val="-826"/>
                <a:lumOff val="1961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endParaRPr lang="en-GB" dirty="0">
                <a:latin typeface="Aptos" panose="020B0004020202020204" pitchFamily="34" charset="0"/>
              </a:endParaRPr>
            </a:p>
          </p:txBody>
        </p:sp>
        <p:sp>
          <p:nvSpPr>
            <p:cNvPr id="22" name="Rectangle: Rounded Corners 12">
              <a:extLst>
                <a:ext uri="{FF2B5EF4-FFF2-40B4-BE49-F238E27FC236}">
                  <a16:creationId xmlns:a16="http://schemas.microsoft.com/office/drawing/2014/main" id="{2C007D4C-DFD4-7AD6-141E-66E380205CE6}"/>
                </a:ext>
              </a:extLst>
            </p:cNvPr>
            <p:cNvSpPr txBox="1"/>
            <p:nvPr/>
          </p:nvSpPr>
          <p:spPr>
            <a:xfrm>
              <a:off x="8660397" y="3242705"/>
              <a:ext cx="1827950" cy="67832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dirty="0">
                  <a:latin typeface="Aptos" panose="020B0004020202020204" pitchFamily="34" charset="0"/>
                </a:rPr>
                <a:t>Optimization/New Features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3363D3A-67B8-61EC-6317-F29C8049CD86}"/>
              </a:ext>
            </a:extLst>
          </p:cNvPr>
          <p:cNvGrpSpPr/>
          <p:nvPr/>
        </p:nvGrpSpPr>
        <p:grpSpPr>
          <a:xfrm>
            <a:off x="2168091" y="1866661"/>
            <a:ext cx="468345" cy="468345"/>
            <a:chOff x="1507019" y="471610"/>
            <a:chExt cx="468345" cy="468345"/>
          </a:xfrm>
        </p:grpSpPr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0040C244-2811-9CB9-B505-D121FFC6EE7D}"/>
                </a:ext>
              </a:extLst>
            </p:cNvPr>
            <p:cNvSpPr/>
            <p:nvPr/>
          </p:nvSpPr>
          <p:spPr>
            <a:xfrm>
              <a:off x="1507019" y="471610"/>
              <a:ext cx="468345" cy="468345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dirty="0">
                <a:latin typeface="Aptos" panose="020B0004020202020204" pitchFamily="34" charset="0"/>
              </a:endParaRPr>
            </a:p>
          </p:txBody>
        </p:sp>
        <p:sp>
          <p:nvSpPr>
            <p:cNvPr id="20" name="Arrow: Down 14">
              <a:extLst>
                <a:ext uri="{FF2B5EF4-FFF2-40B4-BE49-F238E27FC236}">
                  <a16:creationId xmlns:a16="http://schemas.microsoft.com/office/drawing/2014/main" id="{417F03B3-7E53-F29A-B776-EB7F662960F7}"/>
                </a:ext>
              </a:extLst>
            </p:cNvPr>
            <p:cNvSpPr txBox="1"/>
            <p:nvPr/>
          </p:nvSpPr>
          <p:spPr>
            <a:xfrm>
              <a:off x="1612397" y="471610"/>
              <a:ext cx="257589" cy="3524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100" kern="1200" dirty="0">
                <a:latin typeface="Aptos" panose="020B0004020202020204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C443D1-31C3-7641-E7BD-E9E2D083F556}"/>
              </a:ext>
            </a:extLst>
          </p:cNvPr>
          <p:cNvGrpSpPr/>
          <p:nvPr/>
        </p:nvGrpSpPr>
        <p:grpSpPr>
          <a:xfrm>
            <a:off x="4518103" y="2718112"/>
            <a:ext cx="468345" cy="468345"/>
            <a:chOff x="3857031" y="1323061"/>
            <a:chExt cx="468345" cy="468345"/>
          </a:xfrm>
        </p:grpSpPr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45E5AB02-2395-0E81-42A6-5C829297E718}"/>
                </a:ext>
              </a:extLst>
            </p:cNvPr>
            <p:cNvSpPr/>
            <p:nvPr/>
          </p:nvSpPr>
          <p:spPr>
            <a:xfrm>
              <a:off x="3857031" y="1323061"/>
              <a:ext cx="468345" cy="468345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-3981555"/>
                <a:satOff val="889"/>
                <a:lumOff val="134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3981555"/>
                <a:satOff val="889"/>
                <a:lumOff val="134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dirty="0">
                <a:latin typeface="Aptos" panose="020B0004020202020204" pitchFamily="34" charset="0"/>
              </a:endParaRPr>
            </a:p>
          </p:txBody>
        </p:sp>
        <p:sp>
          <p:nvSpPr>
            <p:cNvPr id="18" name="Arrow: Down 16">
              <a:extLst>
                <a:ext uri="{FF2B5EF4-FFF2-40B4-BE49-F238E27FC236}">
                  <a16:creationId xmlns:a16="http://schemas.microsoft.com/office/drawing/2014/main" id="{B5833F16-3038-854A-7FBB-A4103FD6C4EB}"/>
                </a:ext>
              </a:extLst>
            </p:cNvPr>
            <p:cNvSpPr txBox="1"/>
            <p:nvPr/>
          </p:nvSpPr>
          <p:spPr>
            <a:xfrm>
              <a:off x="3962409" y="1323061"/>
              <a:ext cx="257589" cy="3524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100" kern="1200" dirty="0">
                <a:latin typeface="Aptos" panose="020B000402020202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EE9A9F4-F5F9-30DD-A1CF-CF8055706E07}"/>
              </a:ext>
            </a:extLst>
          </p:cNvPr>
          <p:cNvGrpSpPr/>
          <p:nvPr/>
        </p:nvGrpSpPr>
        <p:grpSpPr>
          <a:xfrm>
            <a:off x="7002024" y="3452564"/>
            <a:ext cx="468345" cy="468345"/>
            <a:chOff x="6340952" y="2057513"/>
            <a:chExt cx="468345" cy="468345"/>
          </a:xfrm>
        </p:grpSpPr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98960D0D-A8EF-DF54-2A08-A09CAD34A4AB}"/>
                </a:ext>
              </a:extLst>
            </p:cNvPr>
            <p:cNvSpPr/>
            <p:nvPr/>
          </p:nvSpPr>
          <p:spPr>
            <a:xfrm>
              <a:off x="6340952" y="2057513"/>
              <a:ext cx="468345" cy="468345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-7963110"/>
                <a:satOff val="1778"/>
                <a:lumOff val="267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7963110"/>
                <a:satOff val="1778"/>
                <a:lumOff val="267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dirty="0">
                <a:latin typeface="Aptos" panose="020B0004020202020204" pitchFamily="34" charset="0"/>
              </a:endParaRPr>
            </a:p>
          </p:txBody>
        </p:sp>
        <p:sp>
          <p:nvSpPr>
            <p:cNvPr id="16" name="Arrow: Down 18">
              <a:extLst>
                <a:ext uri="{FF2B5EF4-FFF2-40B4-BE49-F238E27FC236}">
                  <a16:creationId xmlns:a16="http://schemas.microsoft.com/office/drawing/2014/main" id="{624210A1-AE69-42A4-0F6A-0B75E6C7E7AD}"/>
                </a:ext>
              </a:extLst>
            </p:cNvPr>
            <p:cNvSpPr txBox="1"/>
            <p:nvPr/>
          </p:nvSpPr>
          <p:spPr>
            <a:xfrm>
              <a:off x="6446330" y="2057513"/>
              <a:ext cx="257589" cy="3524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100" kern="1200" dirty="0">
                <a:latin typeface="Aptos" panose="020B0004020202020204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B2C3AF8-42D6-FDDE-05FD-E3A12BA3BA66}"/>
              </a:ext>
            </a:extLst>
          </p:cNvPr>
          <p:cNvGrpSpPr/>
          <p:nvPr/>
        </p:nvGrpSpPr>
        <p:grpSpPr>
          <a:xfrm>
            <a:off x="9238865" y="4255646"/>
            <a:ext cx="468345" cy="468345"/>
            <a:chOff x="8577793" y="2860595"/>
            <a:chExt cx="468345" cy="468345"/>
          </a:xfrm>
        </p:grpSpPr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EFE49439-70AB-6ED9-B77C-445AEAE91235}"/>
                </a:ext>
              </a:extLst>
            </p:cNvPr>
            <p:cNvSpPr/>
            <p:nvPr/>
          </p:nvSpPr>
          <p:spPr>
            <a:xfrm>
              <a:off x="8577793" y="2860595"/>
              <a:ext cx="468345" cy="468345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-11944666"/>
                <a:satOff val="2667"/>
                <a:lumOff val="401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11944666"/>
                <a:satOff val="2667"/>
                <a:lumOff val="401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dirty="0">
                <a:latin typeface="Aptos" panose="020B0004020202020204" pitchFamily="34" charset="0"/>
              </a:endParaRPr>
            </a:p>
          </p:txBody>
        </p:sp>
        <p:sp>
          <p:nvSpPr>
            <p:cNvPr id="14" name="Arrow: Down 20">
              <a:extLst>
                <a:ext uri="{FF2B5EF4-FFF2-40B4-BE49-F238E27FC236}">
                  <a16:creationId xmlns:a16="http://schemas.microsoft.com/office/drawing/2014/main" id="{E09682A3-A114-9409-8998-863E746E9855}"/>
                </a:ext>
              </a:extLst>
            </p:cNvPr>
            <p:cNvSpPr txBox="1"/>
            <p:nvPr/>
          </p:nvSpPr>
          <p:spPr>
            <a:xfrm>
              <a:off x="8683171" y="2860595"/>
              <a:ext cx="257589" cy="3524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100" kern="1200" dirty="0">
                <a:latin typeface="Aptos" panose="020B0004020202020204" pitchFamily="34" charset="0"/>
              </a:endParaRPr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7E9F1E6-06A9-290C-8332-9A3F3E029887}"/>
              </a:ext>
            </a:extLst>
          </p:cNvPr>
          <p:cNvCxnSpPr>
            <a:cxnSpLocks/>
          </p:cNvCxnSpPr>
          <p:nvPr/>
        </p:nvCxnSpPr>
        <p:spPr>
          <a:xfrm>
            <a:off x="785260" y="5789670"/>
            <a:ext cx="10618005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AAE347E-319D-1FDF-B091-95DD8F07ED78}"/>
              </a:ext>
            </a:extLst>
          </p:cNvPr>
          <p:cNvCxnSpPr>
            <a:cxnSpLocks/>
          </p:cNvCxnSpPr>
          <p:nvPr/>
        </p:nvCxnSpPr>
        <p:spPr>
          <a:xfrm>
            <a:off x="3998383" y="2949508"/>
            <a:ext cx="0" cy="2852274"/>
          </a:xfrm>
          <a:prstGeom prst="line">
            <a:avLst/>
          </a:prstGeom>
          <a:ln w="317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6916D19-F7DA-70C0-A681-7C27C3018E0F}"/>
              </a:ext>
            </a:extLst>
          </p:cNvPr>
          <p:cNvSpPr txBox="1"/>
          <p:nvPr/>
        </p:nvSpPr>
        <p:spPr>
          <a:xfrm rot="3646261">
            <a:off x="3723565" y="6013127"/>
            <a:ext cx="760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ptos" panose="020B0004020202020204" pitchFamily="34" charset="0"/>
              </a:rPr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19857486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D5A9D-D660-FAC8-9A8C-9CDBFB379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  <p:pic>
        <p:nvPicPr>
          <p:cNvPr id="5" name="Content Placeholder 4" descr="A group of men in uniform&#10;&#10;Description automatically generated">
            <a:extLst>
              <a:ext uri="{FF2B5EF4-FFF2-40B4-BE49-F238E27FC236}">
                <a16:creationId xmlns:a16="http://schemas.microsoft.com/office/drawing/2014/main" id="{2442D65B-7E7E-0832-D5C7-E4ED22AAD1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863" y="1825625"/>
            <a:ext cx="7750274" cy="4351338"/>
          </a:xfrm>
        </p:spPr>
      </p:pic>
    </p:spTree>
    <p:extLst>
      <p:ext uri="{BB962C8B-B14F-4D97-AF65-F5344CB8AC3E}">
        <p14:creationId xmlns:p14="http://schemas.microsoft.com/office/powerpoint/2010/main" val="1880482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A00F9-F658-11C2-D34E-E4D8A5BD6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20153-FDDB-B934-F3B2-F9CD9223A56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The context for this work</a:t>
            </a:r>
          </a:p>
          <a:p>
            <a:r>
              <a:rPr lang="en-GB" dirty="0"/>
              <a:t>A summary of the current design</a:t>
            </a:r>
            <a:endParaRPr lang="en-GB" dirty="0">
              <a:latin typeface="Aptos" panose="020B0004020202020204" pitchFamily="34" charset="0"/>
            </a:endParaRPr>
          </a:p>
          <a:p>
            <a:r>
              <a:rPr lang="en-GB" dirty="0">
                <a:latin typeface="Aptos" panose="020B0004020202020204" pitchFamily="34" charset="0"/>
              </a:rPr>
              <a:t>A summary of the </a:t>
            </a:r>
            <a:r>
              <a:rPr lang="en-GB" dirty="0"/>
              <a:t>i</a:t>
            </a:r>
            <a:r>
              <a:rPr lang="en-GB" dirty="0">
                <a:latin typeface="Aptos" panose="020B0004020202020204" pitchFamily="34" charset="0"/>
              </a:rPr>
              <a:t>ntegration plan</a:t>
            </a:r>
          </a:p>
        </p:txBody>
      </p:sp>
      <p:pic>
        <p:nvPicPr>
          <p:cNvPr id="6" name="Content Placeholder 5" descr="A close-up of a human body&#10;&#10;Description automatically generated">
            <a:extLst>
              <a:ext uri="{FF2B5EF4-FFF2-40B4-BE49-F238E27FC236}">
                <a16:creationId xmlns:a16="http://schemas.microsoft.com/office/drawing/2014/main" id="{2B8DE0D2-4828-2839-7CDA-A62C0DA8E35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44783"/>
            <a:ext cx="5181600" cy="4113021"/>
          </a:xfrm>
        </p:spPr>
      </p:pic>
    </p:spTree>
    <p:extLst>
      <p:ext uri="{BB962C8B-B14F-4D97-AF65-F5344CB8AC3E}">
        <p14:creationId xmlns:p14="http://schemas.microsoft.com/office/powerpoint/2010/main" val="1425486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E9637-8BF9-D07D-30AF-F19099DEB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The Context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C3CB03B-6BD0-1792-D0D8-E4255F60F7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3737" y="2515394"/>
            <a:ext cx="5724525" cy="297180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FA66CC-C04C-1AED-A5F7-6DB1EAFBEB61}"/>
              </a:ext>
            </a:extLst>
          </p:cNvPr>
          <p:cNvSpPr txBox="1"/>
          <p:nvPr/>
        </p:nvSpPr>
        <p:spPr>
          <a:xfrm>
            <a:off x="985520" y="3474719"/>
            <a:ext cx="21844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000" dirty="0">
                <a:latin typeface="Aptos" panose="020B0004020202020204" pitchFamily="34" charset="0"/>
              </a:rPr>
              <a:t>Observational</a:t>
            </a:r>
            <a:br>
              <a:rPr lang="en-GB" sz="2000" dirty="0">
                <a:latin typeface="Aptos" panose="020B0004020202020204" pitchFamily="34" charset="0"/>
              </a:rPr>
            </a:br>
            <a:r>
              <a:rPr lang="en-GB" sz="2000" dirty="0">
                <a:latin typeface="Aptos" panose="020B0004020202020204" pitchFamily="34" charset="0"/>
              </a:rPr>
              <a:t>Data Sources on persistent storage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A84E73-2CC0-588B-1F15-414ED8A274B5}"/>
              </a:ext>
            </a:extLst>
          </p:cNvPr>
          <p:cNvSpPr txBox="1"/>
          <p:nvPr/>
        </p:nvSpPr>
        <p:spPr>
          <a:xfrm>
            <a:off x="9174480" y="3474720"/>
            <a:ext cx="2032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Aptos" panose="020B0004020202020204" pitchFamily="34" charset="0"/>
              </a:rPr>
              <a:t>Observational Operators, and data processing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0709BA-2EF4-6D1B-8E8B-06CF0FC425D2}"/>
              </a:ext>
            </a:extLst>
          </p:cNvPr>
          <p:cNvSpPr txBox="1"/>
          <p:nvPr/>
        </p:nvSpPr>
        <p:spPr>
          <a:xfrm>
            <a:off x="4836159" y="1903640"/>
            <a:ext cx="21844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latin typeface="Aptos" panose="020B0004020202020204" pitchFamily="34" charset="0"/>
              </a:rPr>
              <a:t>Object instantiation and population in memory</a:t>
            </a:r>
          </a:p>
        </p:txBody>
      </p:sp>
    </p:spTree>
    <p:extLst>
      <p:ext uri="{BB962C8B-B14F-4D97-AF65-F5344CB8AC3E}">
        <p14:creationId xmlns:p14="http://schemas.microsoft.com/office/powerpoint/2010/main" val="3034450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E9637-8BF9-D07D-30AF-F19099DEB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The Context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C3CB03B-6BD0-1792-D0D8-E4255F60F7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3737" y="2515394"/>
            <a:ext cx="5724525" cy="297180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FA66CC-C04C-1AED-A5F7-6DB1EAFBEB61}"/>
              </a:ext>
            </a:extLst>
          </p:cNvPr>
          <p:cNvSpPr txBox="1"/>
          <p:nvPr/>
        </p:nvSpPr>
        <p:spPr>
          <a:xfrm>
            <a:off x="985520" y="3474719"/>
            <a:ext cx="21844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000" dirty="0">
                <a:latin typeface="Aptos" panose="020B0004020202020204" pitchFamily="34" charset="0"/>
              </a:rPr>
              <a:t>Observational</a:t>
            </a:r>
            <a:br>
              <a:rPr lang="en-GB" sz="2000" dirty="0">
                <a:latin typeface="Aptos" panose="020B0004020202020204" pitchFamily="34" charset="0"/>
              </a:rPr>
            </a:br>
            <a:r>
              <a:rPr lang="en-GB" sz="2000" dirty="0">
                <a:latin typeface="Aptos" panose="020B0004020202020204" pitchFamily="34" charset="0"/>
              </a:rPr>
              <a:t>Data Sources on persistent storage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A84E73-2CC0-588B-1F15-414ED8A274B5}"/>
              </a:ext>
            </a:extLst>
          </p:cNvPr>
          <p:cNvSpPr txBox="1"/>
          <p:nvPr/>
        </p:nvSpPr>
        <p:spPr>
          <a:xfrm>
            <a:off x="9174480" y="3474720"/>
            <a:ext cx="2032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Aptos" panose="020B0004020202020204" pitchFamily="34" charset="0"/>
              </a:rPr>
              <a:t>Observational Operators, and data processing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0709BA-2EF4-6D1B-8E8B-06CF0FC425D2}"/>
              </a:ext>
            </a:extLst>
          </p:cNvPr>
          <p:cNvSpPr txBox="1"/>
          <p:nvPr/>
        </p:nvSpPr>
        <p:spPr>
          <a:xfrm>
            <a:off x="4836159" y="1903640"/>
            <a:ext cx="21844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latin typeface="Aptos" panose="020B0004020202020204" pitchFamily="34" charset="0"/>
              </a:rPr>
              <a:t>Object instantiation and population in memory</a:t>
            </a:r>
          </a:p>
        </p:txBody>
      </p:sp>
      <p:pic>
        <p:nvPicPr>
          <p:cNvPr id="13" name="Picture 12" descr="A close up of a magnifying glass&#10;&#10;Description automatically generated">
            <a:extLst>
              <a:ext uri="{FF2B5EF4-FFF2-40B4-BE49-F238E27FC236}">
                <a16:creationId xmlns:a16="http://schemas.microsoft.com/office/drawing/2014/main" id="{3ED05AB5-243B-4DE9-5133-EB7759D2D7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679" y="2680470"/>
            <a:ext cx="4406583" cy="330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83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F4694-F6C1-F683-72DA-7EB0D4844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Closer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16510D-64F6-7D70-01FD-AA062B10E0B9}"/>
              </a:ext>
            </a:extLst>
          </p:cNvPr>
          <p:cNvSpPr txBox="1"/>
          <p:nvPr/>
        </p:nvSpPr>
        <p:spPr>
          <a:xfrm>
            <a:off x="653006" y="6311900"/>
            <a:ext cx="11353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Aptos" panose="020B0004020202020204" pitchFamily="34" charset="0"/>
              </a:rPr>
              <a:t>https://jointcenterforsatellitedataassimilation-jedi-docs.readthedocs-hosted.com/en/latest/inside/jedi-components/ioda/introduction.html</a:t>
            </a:r>
          </a:p>
        </p:txBody>
      </p:sp>
      <p:pic>
        <p:nvPicPr>
          <p:cNvPr id="14" name="Content Placeholder 8">
            <a:extLst>
              <a:ext uri="{FF2B5EF4-FFF2-40B4-BE49-F238E27FC236}">
                <a16:creationId xmlns:a16="http://schemas.microsoft.com/office/drawing/2014/main" id="{46F5033D-21C2-A663-CD50-02F503CEF6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38487" y="2116550"/>
            <a:ext cx="5915025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280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B8BC908-6178-E00C-32A6-AB07C371E2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38487" y="2116550"/>
            <a:ext cx="5915025" cy="33528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FF4694-F6C1-F683-72DA-7EB0D4844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Closer</a:t>
            </a:r>
          </a:p>
        </p:txBody>
      </p:sp>
      <p:pic>
        <p:nvPicPr>
          <p:cNvPr id="3" name="Picture 2" descr="A close up of a magnifying glass&#10;&#10;Description automatically generated">
            <a:extLst>
              <a:ext uri="{FF2B5EF4-FFF2-40B4-BE49-F238E27FC236}">
                <a16:creationId xmlns:a16="http://schemas.microsoft.com/office/drawing/2014/main" id="{53611C9B-EAFC-29EC-12E6-0B40949297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699" y="3218726"/>
            <a:ext cx="4406583" cy="330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150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2C360-392A-3801-DA27-C3E22C66B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ObsSpace Data Model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6DDBBF7-5E17-1E48-D6A1-A42E029483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86125" y="2377281"/>
            <a:ext cx="5619750" cy="3248025"/>
          </a:xfrm>
        </p:spPr>
      </p:pic>
    </p:spTree>
    <p:extLst>
      <p:ext uri="{BB962C8B-B14F-4D97-AF65-F5344CB8AC3E}">
        <p14:creationId xmlns:p14="http://schemas.microsoft.com/office/powerpoint/2010/main" val="2901747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CEDC7-8916-1C07-5138-576380FA8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ObsSpace Data Model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CF4E7B1-CD1B-D151-8AEF-AACE11D984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86125" y="2377281"/>
            <a:ext cx="5619750" cy="3248025"/>
          </a:xfrm>
        </p:spPr>
      </p:pic>
    </p:spTree>
    <p:extLst>
      <p:ext uri="{BB962C8B-B14F-4D97-AF65-F5344CB8AC3E}">
        <p14:creationId xmlns:p14="http://schemas.microsoft.com/office/powerpoint/2010/main" val="2057634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0F54D-F8B2-CC40-50AD-46C17F19F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 Data Containers…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55C390B-50D5-1084-EDCD-A678E786DA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38425" y="2486819"/>
            <a:ext cx="6915150" cy="3028950"/>
          </a:xfrm>
        </p:spPr>
      </p:pic>
    </p:spTree>
    <p:extLst>
      <p:ext uri="{BB962C8B-B14F-4D97-AF65-F5344CB8AC3E}">
        <p14:creationId xmlns:p14="http://schemas.microsoft.com/office/powerpoint/2010/main" val="3716547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329</Words>
  <Application>Microsoft Office PowerPoint</Application>
  <PresentationFormat>Widescreen</PresentationFormat>
  <Paragraphs>114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Aptos</vt:lpstr>
      <vt:lpstr>Arial</vt:lpstr>
      <vt:lpstr>Calibri</vt:lpstr>
      <vt:lpstr>Office Theme</vt:lpstr>
      <vt:lpstr>Towards a new ObsSpace data model</vt:lpstr>
      <vt:lpstr>Contents</vt:lpstr>
      <vt:lpstr>The Context</vt:lpstr>
      <vt:lpstr>The Context</vt:lpstr>
      <vt:lpstr>Closer</vt:lpstr>
      <vt:lpstr>Closer</vt:lpstr>
      <vt:lpstr>Current ObsSpace Data Model</vt:lpstr>
      <vt:lpstr>New ObsSpace Data Model</vt:lpstr>
      <vt:lpstr>Two Data Containers…</vt:lpstr>
      <vt:lpstr>Column-Based Operation</vt:lpstr>
      <vt:lpstr>Row-Based Operation</vt:lpstr>
      <vt:lpstr>No Need To Choose</vt:lpstr>
      <vt:lpstr>Flexible New Features</vt:lpstr>
      <vt:lpstr>Integration</vt:lpstr>
      <vt:lpstr>Integration Path</vt:lpstr>
      <vt:lpstr>Questions?</vt:lpstr>
    </vt:vector>
  </TitlesOfParts>
  <Company>Met Office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a new ObsSpace data model</dc:title>
  <dc:creator>Philip Underwood</dc:creator>
  <cp:lastModifiedBy>Philip Underwood</cp:lastModifiedBy>
  <cp:revision>1</cp:revision>
  <dcterms:created xsi:type="dcterms:W3CDTF">2024-04-23T19:05:30Z</dcterms:created>
  <dcterms:modified xsi:type="dcterms:W3CDTF">2024-04-24T23:58:37Z</dcterms:modified>
</cp:coreProperties>
</file>