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6" r:id="rId7"/>
    <p:sldId id="267" r:id="rId8"/>
    <p:sldId id="268" r:id="rId9"/>
    <p:sldId id="269" r:id="rId10"/>
    <p:sldId id="270" r:id="rId11"/>
    <p:sldId id="265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245" autoAdjust="0"/>
  </p:normalViewPr>
  <p:slideViewPr>
    <p:cSldViewPr>
      <p:cViewPr varScale="1">
        <p:scale>
          <a:sx n="80" d="100"/>
          <a:sy n="80" d="100"/>
        </p:scale>
        <p:origin x="-3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EFC3B-3F0F-4D2F-937A-C72197D4E21A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E47C9-C04A-4DE8-A783-FDBC8EB3A4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en-US" baseline="0" dirty="0" smtClean="0"/>
              <a:t> made Writing Session big for a reason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Attempt to have Intro done by end</a:t>
            </a:r>
            <a:r>
              <a:rPr lang="en-US" baseline="0" dirty="0" smtClean="0"/>
              <a:t> of this morning.  1/3 to ½ done on </a:t>
            </a:r>
            <a:r>
              <a:rPr lang="en-US" baseline="0" dirty="0" smtClean="0"/>
              <a:t>essay if no other sections are started.  </a:t>
            </a:r>
            <a:r>
              <a:rPr lang="en-US" baseline="0" dirty="0" smtClean="0"/>
              <a:t>Any other sections you start for the poster would be extra awesome!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students brainstorm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Andy</a:t>
            </a:r>
            <a:r>
              <a:rPr lang="en-US" baseline="0" dirty="0" smtClean="0"/>
              <a:t> will have to say his acronym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Research Experiences for High School Students</a:t>
            </a:r>
          </a:p>
          <a:p>
            <a:r>
              <a:rPr lang="en-US" baseline="0" dirty="0" smtClean="0"/>
              <a:t>Research Internships for High School Students</a:t>
            </a:r>
          </a:p>
          <a:p>
            <a:r>
              <a:rPr lang="en-US" baseline="0" dirty="0" smtClean="0"/>
              <a:t>High School Research Internships</a:t>
            </a:r>
          </a:p>
          <a:p>
            <a:r>
              <a:rPr lang="en-US" baseline="0" dirty="0" smtClean="0"/>
              <a:t>Introductory Research Opportunities for Students</a:t>
            </a:r>
          </a:p>
          <a:p>
            <a:r>
              <a:rPr lang="en-US" baseline="0" dirty="0" smtClean="0"/>
              <a:t>Student Research Opportunities (</a:t>
            </a:r>
            <a:r>
              <a:rPr lang="en-US" baseline="0" dirty="0" err="1" smtClean="0"/>
              <a:t>ess</a:t>
            </a:r>
            <a:r>
              <a:rPr lang="en-US" baseline="0" dirty="0" smtClean="0"/>
              <a:t>-are-oh)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Tina </a:t>
            </a:r>
            <a:r>
              <a:rPr lang="en-US" dirty="0" err="1" smtClean="0"/>
              <a:t>Sedillo</a:t>
            </a:r>
            <a:r>
              <a:rPr lang="en-US" dirty="0" smtClean="0"/>
              <a:t> will be contact for paper timecards if necessary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Overviews they</a:t>
            </a:r>
            <a:r>
              <a:rPr lang="en-US" baseline="0" dirty="0" smtClean="0"/>
              <a:t> had prepared were fantastic.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Someone can only come in afternoon on July 30?  Confirm timing.  Rough draft of poster by July 30.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9584C-F2A7-447E-A39C-07F65374BE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Affiliations are what you list after someone’s name.</a:t>
            </a:r>
            <a:r>
              <a:rPr lang="en-US" baseline="0" dirty="0" smtClean="0"/>
              <a:t>  NCAR EOL might be sufficient, NOAA might be sufficient, but CHECK with them!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have this on the sheet I gave them last week.  Questions from last week made</a:t>
            </a:r>
            <a:r>
              <a:rPr lang="en-US" baseline="0" dirty="0" smtClean="0"/>
              <a:t> me realize I should go over it.</a:t>
            </a:r>
            <a:endParaRPr lang="en-US" dirty="0" smtClean="0"/>
          </a:p>
          <a:p>
            <a:r>
              <a:rPr lang="en-US" dirty="0" smtClean="0"/>
              <a:t>Exactly</a:t>
            </a:r>
            <a:r>
              <a:rPr lang="en-US" baseline="0" dirty="0" smtClean="0"/>
              <a:t> the same as a paper’s outline.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 if experiment</a:t>
            </a:r>
            <a:r>
              <a:rPr lang="en-US" baseline="0" dirty="0" smtClean="0"/>
              <a:t> isn’t taken all the way to the end and worked out to every last detail they should still be able to answer this question.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think I’ve been using the words interchangeably</a:t>
            </a:r>
            <a:r>
              <a:rPr lang="en-US" baseline="0" dirty="0" smtClean="0"/>
              <a:t> and different poster templates you see may include both</a:t>
            </a:r>
            <a:r>
              <a:rPr lang="en-US" baseline="0" dirty="0" smtClean="0"/>
              <a:t>. Discussion is more commonly used in scientific papers.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 to those who contributed 1-2</a:t>
            </a:r>
            <a:r>
              <a:rPr lang="en-US" baseline="0" dirty="0" smtClean="0"/>
              <a:t> sentence quotes!  They were fun for me to read!  She only needed one quote, but all the quotes I received were great</a:t>
            </a:r>
          </a:p>
          <a:p>
            <a:r>
              <a:rPr lang="en-US" baseline="0" dirty="0" smtClean="0"/>
              <a:t>Show example of the ESSW publication.  Discussion: is it feasible to write a short description of your research?  At the very least we need to do a title.  Head shots have to be arranged with Bob and Linda (Monday or Tuesday am).</a:t>
            </a:r>
          </a:p>
          <a:p>
            <a:r>
              <a:rPr lang="en-US" baseline="0" dirty="0" smtClean="0"/>
              <a:t>Title will also help Rebecca as she lays out the poster session.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Samples of publication to be shown.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E47C9-C04A-4DE8-A783-FDBC8EB3A45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3CEB26-D231-4731-A740-3A3DA6096129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99DE1B-8B30-4CA3-9097-4D5E7AEB9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July 22, 2010</a:t>
            </a:r>
            <a:br>
              <a:rPr lang="en-US" dirty="0" smtClean="0"/>
            </a:br>
            <a:r>
              <a:rPr lang="en-US" sz="6700" dirty="0" smtClean="0"/>
              <a:t>Writing Session</a:t>
            </a:r>
            <a:endParaRPr lang="en-US" sz="6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does it mean?</a:t>
            </a:r>
          </a:p>
          <a:p>
            <a:pPr lvl="1"/>
            <a:r>
              <a:rPr lang="en-US" dirty="0" smtClean="0"/>
              <a:t>Interpret Data</a:t>
            </a:r>
          </a:p>
          <a:p>
            <a:endParaRPr lang="en-US" dirty="0" smtClean="0"/>
          </a:p>
          <a:p>
            <a:r>
              <a:rPr lang="en-US" dirty="0" smtClean="0"/>
              <a:t>What is new understanding of problem (as described in introduction)?</a:t>
            </a:r>
          </a:p>
          <a:p>
            <a:endParaRPr lang="en-US" dirty="0" smtClean="0"/>
          </a:p>
          <a:p>
            <a:r>
              <a:rPr lang="en-US" dirty="0" smtClean="0"/>
              <a:t>Next Steps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Poster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Acknowledgement section on poster</a:t>
            </a:r>
          </a:p>
          <a:p>
            <a:pPr lvl="1"/>
            <a:r>
              <a:rPr lang="en-US" dirty="0" smtClean="0"/>
              <a:t>“This work was performed under the auspices of the UCAR High School Internship Program. The program is managed and funded by the University Corporation for Atmospheric Research.”</a:t>
            </a:r>
          </a:p>
          <a:p>
            <a:pPr lvl="2"/>
            <a:r>
              <a:rPr lang="en-US" dirty="0" smtClean="0"/>
              <a:t>Edit the name??  Brainstorm coming later…</a:t>
            </a:r>
          </a:p>
          <a:p>
            <a:r>
              <a:rPr lang="en-US" dirty="0" smtClean="0"/>
              <a:t>Literature Cited (if any)</a:t>
            </a:r>
          </a:p>
          <a:p>
            <a:r>
              <a:rPr lang="en-US" dirty="0" smtClean="0"/>
              <a:t>Contact Info (optional)</a:t>
            </a:r>
          </a:p>
          <a:p>
            <a:pPr lvl="1"/>
            <a:r>
              <a:rPr lang="en-US" dirty="0" smtClean="0"/>
              <a:t>“For more information:”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Acronym</a:t>
            </a:r>
          </a:p>
          <a:p>
            <a:r>
              <a:rPr lang="en-US" dirty="0" smtClean="0"/>
              <a:t>3-5 sentence </a:t>
            </a:r>
            <a:r>
              <a:rPr lang="en-US" b="1" dirty="0" smtClean="0"/>
              <a:t>summary</a:t>
            </a:r>
            <a:r>
              <a:rPr lang="en-US" dirty="0" smtClean="0"/>
              <a:t> of your work and your </a:t>
            </a:r>
            <a:r>
              <a:rPr lang="en-US" b="1" dirty="0" smtClean="0"/>
              <a:t>title</a:t>
            </a:r>
            <a:r>
              <a:rPr lang="en-US" dirty="0" smtClean="0"/>
              <a:t> to be featured in SOARS Publication</a:t>
            </a:r>
          </a:p>
          <a:p>
            <a:pPr lvl="1"/>
            <a:r>
              <a:rPr lang="en-US" dirty="0" smtClean="0"/>
              <a:t>ASAP to Rebecca, </a:t>
            </a:r>
            <a:r>
              <a:rPr lang="en-US" b="1" dirty="0" smtClean="0"/>
              <a:t>absolutely</a:t>
            </a:r>
            <a:r>
              <a:rPr lang="en-US" dirty="0" smtClean="0"/>
              <a:t> no later than next Friday</a:t>
            </a:r>
          </a:p>
          <a:p>
            <a:pPr lvl="2"/>
            <a:r>
              <a:rPr lang="en-US" dirty="0" smtClean="0"/>
              <a:t>rhaacker@ucar.edu</a:t>
            </a:r>
          </a:p>
          <a:p>
            <a:pPr lvl="1"/>
            <a:r>
              <a:rPr lang="en-US" dirty="0" smtClean="0"/>
              <a:t>Up for discussion…</a:t>
            </a:r>
          </a:p>
          <a:p>
            <a:pPr lvl="1"/>
            <a:r>
              <a:rPr lang="en-US" dirty="0" smtClean="0"/>
              <a:t>Head shots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stuff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Introduction, at the very least, for your poster</a:t>
            </a:r>
          </a:p>
          <a:p>
            <a:pPr lvl="1"/>
            <a:r>
              <a:rPr lang="en-US" dirty="0" smtClean="0"/>
              <a:t>HS Internship staff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happy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happy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00000"/>
                </a:solidFill>
              </a:rPr>
              <a:t>happy</a:t>
            </a:r>
            <a:r>
              <a:rPr lang="en-US" dirty="0" smtClean="0"/>
              <a:t> to read your text and give you </a:t>
            </a:r>
            <a:r>
              <a:rPr lang="en-US" dirty="0" smtClean="0"/>
              <a:t>feedback (especially </a:t>
            </a:r>
            <a:r>
              <a:rPr lang="en-US" dirty="0" smtClean="0"/>
              <a:t>Nancy and </a:t>
            </a:r>
            <a:r>
              <a:rPr lang="en-US" dirty="0" smtClean="0"/>
              <a:t>me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You don’t have to come up with this all by yourself! We don’t expect that!</a:t>
            </a:r>
            <a:endParaRPr lang="en-US" dirty="0" smtClean="0"/>
          </a:p>
          <a:p>
            <a:pPr lvl="1"/>
            <a:r>
              <a:rPr lang="en-US" dirty="0" smtClean="0"/>
              <a:t>Starting other sections would be a good idea</a:t>
            </a:r>
          </a:p>
          <a:p>
            <a:r>
              <a:rPr lang="en-US" dirty="0" smtClean="0"/>
              <a:t>Begin work on reflective essay.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Acronym/Name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5864352"/>
          </a:xfrm>
        </p:spPr>
        <p:txBody>
          <a:bodyPr>
            <a:normAutofit/>
          </a:bodyPr>
          <a:lstStyle/>
          <a:p>
            <a:r>
              <a:rPr lang="en-US" dirty="0" smtClean="0"/>
              <a:t>Brainstorm </a:t>
            </a:r>
            <a:r>
              <a:rPr lang="en-US" dirty="0" smtClean="0"/>
              <a:t>time:</a:t>
            </a:r>
          </a:p>
          <a:p>
            <a:pPr lvl="1"/>
            <a:r>
              <a:rPr lang="en-US" dirty="0" smtClean="0"/>
              <a:t>IONHIARS (Andy)</a:t>
            </a:r>
            <a:endParaRPr lang="en-US" dirty="0" smtClean="0"/>
          </a:p>
          <a:p>
            <a:pPr lvl="1"/>
            <a:r>
              <a:rPr lang="en-US" dirty="0" smtClean="0"/>
              <a:t>REHSS, RIHSS (Kyle)</a:t>
            </a:r>
          </a:p>
          <a:p>
            <a:pPr lvl="2"/>
            <a:r>
              <a:rPr lang="en-US" dirty="0" smtClean="0"/>
              <a:t>How to pronounce?</a:t>
            </a:r>
          </a:p>
          <a:p>
            <a:pPr lvl="1"/>
            <a:r>
              <a:rPr lang="en-US" dirty="0" err="1" smtClean="0"/>
              <a:t>HiSRI</a:t>
            </a:r>
            <a:r>
              <a:rPr lang="en-US" dirty="0" smtClean="0"/>
              <a:t> (Kyle)</a:t>
            </a:r>
            <a:endParaRPr lang="en-US" dirty="0" smtClean="0"/>
          </a:p>
          <a:p>
            <a:pPr lvl="2"/>
            <a:r>
              <a:rPr lang="en-US" dirty="0" smtClean="0"/>
              <a:t>Pronounced </a:t>
            </a:r>
            <a:r>
              <a:rPr lang="en-US" dirty="0" smtClean="0"/>
              <a:t>His-</a:t>
            </a:r>
            <a:r>
              <a:rPr lang="en-US" dirty="0" err="1" smtClean="0"/>
              <a:t>ree</a:t>
            </a:r>
            <a:endParaRPr lang="en-US" dirty="0" smtClean="0"/>
          </a:p>
          <a:p>
            <a:pPr lvl="1"/>
            <a:r>
              <a:rPr lang="en-US" dirty="0" smtClean="0"/>
              <a:t>IROS (Kyle)</a:t>
            </a:r>
          </a:p>
          <a:p>
            <a:pPr lvl="2"/>
            <a:r>
              <a:rPr lang="en-US" dirty="0" smtClean="0"/>
              <a:t>Pronounced “eye-rose”</a:t>
            </a:r>
            <a:endParaRPr lang="en-US" dirty="0" smtClean="0"/>
          </a:p>
          <a:p>
            <a:pPr lvl="1"/>
            <a:r>
              <a:rPr lang="en-US" dirty="0" smtClean="0"/>
              <a:t>INSPIRE (Nancy)</a:t>
            </a:r>
          </a:p>
          <a:p>
            <a:pPr lvl="2"/>
            <a:r>
              <a:rPr lang="en-US" b="1" dirty="0" smtClean="0"/>
              <a:t>I</a:t>
            </a:r>
            <a:r>
              <a:rPr lang="en-US" dirty="0" smtClean="0"/>
              <a:t>nternships at </a:t>
            </a:r>
            <a:r>
              <a:rPr lang="en-US" b="1" dirty="0" smtClean="0"/>
              <a:t>N</a:t>
            </a:r>
            <a:r>
              <a:rPr lang="en-US" dirty="0" smtClean="0"/>
              <a:t>CAR in </a:t>
            </a:r>
            <a:r>
              <a:rPr lang="en-US" b="1" dirty="0" smtClean="0"/>
              <a:t>S</a:t>
            </a:r>
            <a:r>
              <a:rPr lang="en-US" dirty="0" smtClean="0"/>
              <a:t>cience that are </a:t>
            </a:r>
            <a:r>
              <a:rPr lang="en-US" b="1" dirty="0" smtClean="0"/>
              <a:t>P</a:t>
            </a:r>
            <a:r>
              <a:rPr lang="en-US" dirty="0" smtClean="0"/>
              <a:t>ractical and </a:t>
            </a:r>
            <a:r>
              <a:rPr lang="en-US" b="1" dirty="0" smtClean="0"/>
              <a:t>I</a:t>
            </a:r>
            <a:r>
              <a:rPr lang="en-US" dirty="0" smtClean="0"/>
              <a:t>nformational within </a:t>
            </a:r>
            <a:r>
              <a:rPr lang="en-US" b="1" dirty="0" smtClean="0"/>
              <a:t>R</a:t>
            </a:r>
            <a:r>
              <a:rPr lang="en-US" dirty="0" smtClean="0"/>
              <a:t>esearch and </a:t>
            </a:r>
            <a:r>
              <a:rPr lang="en-US" b="1" dirty="0" smtClean="0"/>
              <a:t>E</a:t>
            </a:r>
            <a:r>
              <a:rPr lang="en-US" dirty="0" smtClean="0"/>
              <a:t>ducation</a:t>
            </a:r>
            <a:r>
              <a:rPr lang="en-US" dirty="0" smtClean="0"/>
              <a:t> </a:t>
            </a:r>
          </a:p>
          <a:p>
            <a:pPr lvl="1"/>
            <a:r>
              <a:rPr lang="en-US" dirty="0" smtClean="0"/>
              <a:t>Science </a:t>
            </a:r>
            <a:r>
              <a:rPr lang="en-US" dirty="0" smtClean="0"/>
              <a:t>Snapshot (Nancy)</a:t>
            </a:r>
          </a:p>
          <a:p>
            <a:pPr lvl="2"/>
            <a:r>
              <a:rPr lang="en-US" b="1" dirty="0" smtClean="0"/>
              <a:t>S</a:t>
            </a:r>
            <a:r>
              <a:rPr lang="en-US" dirty="0" smtClean="0"/>
              <a:t>cience at </a:t>
            </a:r>
            <a:r>
              <a:rPr lang="en-US" b="1" dirty="0" smtClean="0"/>
              <a:t>N</a:t>
            </a:r>
            <a:r>
              <a:rPr lang="en-US" dirty="0" smtClean="0"/>
              <a:t>CAR </a:t>
            </a:r>
            <a:r>
              <a:rPr lang="en-US" b="1" dirty="0" smtClean="0"/>
              <a:t>A</a:t>
            </a:r>
            <a:r>
              <a:rPr lang="en-US" dirty="0" smtClean="0"/>
              <a:t>bout </a:t>
            </a:r>
            <a:r>
              <a:rPr lang="en-US" b="1" dirty="0" smtClean="0"/>
              <a:t>P</a:t>
            </a:r>
            <a:r>
              <a:rPr lang="en-US" dirty="0" smtClean="0"/>
              <a:t>eople </a:t>
            </a:r>
            <a:r>
              <a:rPr lang="en-US" b="1" dirty="0" smtClean="0"/>
              <a:t>S</a:t>
            </a:r>
            <a:r>
              <a:rPr lang="en-US" dirty="0" smtClean="0"/>
              <a:t>tudents </a:t>
            </a:r>
            <a:r>
              <a:rPr lang="en-US" b="1" dirty="0" smtClean="0"/>
              <a:t>H</a:t>
            </a:r>
            <a:r>
              <a:rPr lang="en-US" dirty="0" smtClean="0"/>
              <a:t>onors and </a:t>
            </a:r>
            <a:r>
              <a:rPr lang="en-US" b="1" dirty="0" smtClean="0"/>
              <a:t>O</a:t>
            </a:r>
            <a:r>
              <a:rPr lang="en-US" dirty="0" smtClean="0"/>
              <a:t>ther </a:t>
            </a:r>
            <a:r>
              <a:rPr lang="en-US" b="1" dirty="0" smtClean="0"/>
              <a:t>T</a:t>
            </a:r>
            <a:r>
              <a:rPr lang="en-US" dirty="0" smtClean="0"/>
              <a:t>hings</a:t>
            </a:r>
          </a:p>
          <a:p>
            <a:pPr lvl="1"/>
            <a:r>
              <a:rPr lang="en-US" dirty="0" smtClean="0"/>
              <a:t>HSIP (what we kind </a:t>
            </a:r>
            <a:r>
              <a:rPr lang="en-US" dirty="0" smtClean="0"/>
              <a:t>of called </a:t>
            </a:r>
            <a:r>
              <a:rPr lang="en-US" dirty="0" smtClean="0"/>
              <a:t>it before you got here)</a:t>
            </a:r>
          </a:p>
          <a:p>
            <a:pPr lvl="2"/>
            <a:r>
              <a:rPr lang="en-US" dirty="0" smtClean="0"/>
              <a:t>Pronounced H-sip?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PARTY!</a:t>
            </a:r>
            <a:br>
              <a:rPr lang="en-US" dirty="0" smtClean="0"/>
            </a:br>
            <a:r>
              <a:rPr lang="en-US" dirty="0" smtClean="0"/>
              <a:t>Please give invite to parents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5067300" cy="742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Due today!!</a:t>
            </a:r>
          </a:p>
          <a:p>
            <a:r>
              <a:rPr lang="en-US" dirty="0" smtClean="0"/>
              <a:t>Include all time you worked last week and estimate for today and Friday</a:t>
            </a:r>
          </a:p>
          <a:p>
            <a:pPr lvl="1"/>
            <a:r>
              <a:rPr lang="en-US" dirty="0" smtClean="0"/>
              <a:t>Include writing session time from 7/15</a:t>
            </a:r>
          </a:p>
          <a:p>
            <a:pPr lvl="1"/>
            <a:r>
              <a:rPr lang="en-US" dirty="0" smtClean="0"/>
              <a:t>Include UMC </a:t>
            </a:r>
            <a:r>
              <a:rPr lang="en-US" dirty="0" smtClean="0"/>
              <a:t>meeting if you attended</a:t>
            </a:r>
            <a:endParaRPr lang="en-US" dirty="0" smtClean="0"/>
          </a:p>
          <a:p>
            <a:r>
              <a:rPr lang="en-US" dirty="0" smtClean="0"/>
              <a:t>Let me know now if you can’t log in to timecard system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UMC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943600" cy="4873752"/>
          </a:xfrm>
        </p:spPr>
        <p:txBody>
          <a:bodyPr/>
          <a:lstStyle/>
          <a:p>
            <a:r>
              <a:rPr lang="en-US" dirty="0" smtClean="0"/>
              <a:t>Jack Fellows: man behind microphone</a:t>
            </a:r>
          </a:p>
          <a:p>
            <a:pPr lvl="1"/>
            <a:r>
              <a:rPr lang="en-US" dirty="0" smtClean="0"/>
              <a:t>UCAR Vice President for Corporate Affairs</a:t>
            </a:r>
          </a:p>
          <a:p>
            <a:pPr lvl="1"/>
            <a:r>
              <a:rPr lang="en-US" dirty="0" smtClean="0"/>
              <a:t>Runs UCAR Community Programs (E&amp;O, meaning me, Raj, Rebecca, and more, are in here!)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1026" name="Picture 2" descr="C:\Documents and Settings\kyleham\Local Settings\Temporary Internet Files\Content.IE5\Y80A2UIN\MC90043476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191000"/>
            <a:ext cx="2285714" cy="2285714"/>
          </a:xfrm>
          <a:prstGeom prst="rect">
            <a:avLst/>
          </a:prstGeom>
          <a:noFill/>
        </p:spPr>
      </p:pic>
      <p:pic>
        <p:nvPicPr>
          <p:cNvPr id="5" name="Picture 4" descr="fellow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1447800"/>
            <a:ext cx="2164054" cy="17868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Documents and Settings\kyleham\Local Settings\Temporary Internet Files\Content.IE5\CXKRON6J\MC900440317[2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038600"/>
            <a:ext cx="3200400" cy="2560320"/>
          </a:xfrm>
          <a:prstGeom prst="rect">
            <a:avLst/>
          </a:prstGeom>
          <a:noFill/>
        </p:spPr>
      </p:pic>
      <p:pic>
        <p:nvPicPr>
          <p:cNvPr id="1027" name="Picture 3" descr="C:\Documents and Settings\kyleham\Local Settings\Temporary Internet Files\Content.IE5\GLPAGTN3\MC900433820[2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43434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Important Dates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990600"/>
          <a:ext cx="8229600" cy="5400040"/>
        </p:xfrm>
        <a:graphic>
          <a:graphicData uri="http://schemas.openxmlformats.org/drawingml/2006/table">
            <a:tbl>
              <a:tblPr firstRow="1" firstCol="1" bandRow="1" bandCol="1">
                <a:tableStyleId>{912C8C85-51F0-491E-9774-3900AFEF0FD7}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</a:t>
                      </a:r>
                      <a:r>
                        <a:rPr lang="en-US" b="1" baseline="0" dirty="0" smtClean="0"/>
                        <a:t> and Time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July 8, 2010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 am – 1:30 pm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ML Damon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Project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details are presented. Meet SOARS </a:t>
                      </a:r>
                      <a:r>
                        <a:rPr lang="en-US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proteges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July 15, 2010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 am – 1:30 pm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ML Chapman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Time to work on Posters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July 15, 2010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3:15 pm – 4:00 pm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Meet in CG1 Lobby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UMC meeting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(Optional)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July 22, 2010</a:t>
                      </a:r>
                    </a:p>
                    <a:p>
                      <a:r>
                        <a:rPr lang="en-US" dirty="0" smtClean="0"/>
                        <a:t>9:00 am – 1:30 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ML Chapman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to work on Posters and Essay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July 30, 2010</a:t>
                      </a:r>
                    </a:p>
                    <a:p>
                      <a:r>
                        <a:rPr lang="en-US" dirty="0" smtClean="0"/>
                        <a:t>9:00 am – 1:30 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CTTC, CG2</a:t>
                      </a:r>
                    </a:p>
                    <a:p>
                      <a:r>
                        <a:rPr lang="en-US" dirty="0" smtClean="0"/>
                        <a:t>Meet in CG2 Lobby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Poster rough draft, work on Essay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August 4, 2010</a:t>
                      </a:r>
                    </a:p>
                    <a:p>
                      <a:r>
                        <a:rPr lang="en-US" dirty="0" smtClean="0"/>
                        <a:t>9:00 am – 3:00</a:t>
                      </a:r>
                      <a:r>
                        <a:rPr lang="en-US" baseline="0" dirty="0" smtClean="0"/>
                        <a:t> pm (as needed)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CTTC, CG2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Poster</a:t>
                      </a:r>
                      <a:r>
                        <a:rPr lang="en-US" baseline="0" dirty="0" smtClean="0"/>
                        <a:t> completed, Essay completed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August 5, 2010</a:t>
                      </a:r>
                    </a:p>
                    <a:p>
                      <a:r>
                        <a:rPr lang="en-US" dirty="0" smtClean="0"/>
                        <a:t>3:30-5:00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CG1 Center Auditorium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Poster Session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kyleham\Local Settings\Temporary Internet Files\Content.IE5\EFM52FWR\MC900441310[2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371600"/>
            <a:ext cx="914400" cy="914400"/>
          </a:xfrm>
          <a:prstGeom prst="rect">
            <a:avLst/>
          </a:prstGeom>
          <a:noFill/>
        </p:spPr>
      </p:pic>
      <p:pic>
        <p:nvPicPr>
          <p:cNvPr id="7" name="Picture 2" descr="C:\Documents and Settings\kyleham\Local Settings\Temporary Internet Files\Content.IE5\EFM52FWR\MC900441310[2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1336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2" descr="C:\Documents and Settings\kyleham\Local Settings\Temporary Internet Files\Content.IE5\EFM52FWR\MC900441310[2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7432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Poster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Word Limit—OOPS!</a:t>
            </a:r>
          </a:p>
          <a:p>
            <a:pPr lvl="1"/>
            <a:r>
              <a:rPr lang="en-US" dirty="0" smtClean="0"/>
              <a:t>200-250 words </a:t>
            </a:r>
            <a:r>
              <a:rPr lang="en-US" i="1" dirty="0" smtClean="0"/>
              <a:t>PER SECTION</a:t>
            </a:r>
            <a:endParaRPr lang="en-US" dirty="0" smtClean="0"/>
          </a:p>
          <a:p>
            <a:pPr lvl="1"/>
            <a:r>
              <a:rPr lang="en-US" dirty="0" smtClean="0"/>
              <a:t>Bottom line: don’t scare people with a ton of text to read.</a:t>
            </a:r>
          </a:p>
          <a:p>
            <a:r>
              <a:rPr lang="en-US" b="1" dirty="0" smtClean="0"/>
              <a:t>Title should be in sentence case</a:t>
            </a:r>
            <a:r>
              <a:rPr lang="en-US" dirty="0" smtClean="0"/>
              <a:t>. NOT ALL CAPS and Not In Title Text</a:t>
            </a:r>
          </a:p>
          <a:p>
            <a:r>
              <a:rPr lang="en-US" dirty="0" smtClean="0"/>
              <a:t>Please talk with your mentor about the poster</a:t>
            </a:r>
          </a:p>
          <a:p>
            <a:pPr lvl="1"/>
            <a:r>
              <a:rPr lang="en-US" dirty="0" smtClean="0"/>
              <a:t>Get their affiliations correct!</a:t>
            </a:r>
          </a:p>
          <a:p>
            <a:r>
              <a:rPr lang="en-US" dirty="0" smtClean="0"/>
              <a:t>Allow yourself to be creative.  The 4 column look that I showed last week is not required.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Methods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Discussion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is this study (your work) of scientific interest and what is your objective?</a:t>
            </a:r>
          </a:p>
          <a:p>
            <a:pPr lvl="1"/>
            <a:r>
              <a:rPr lang="en-US" dirty="0" smtClean="0"/>
              <a:t>Some background information. Keep it short</a:t>
            </a:r>
          </a:p>
          <a:p>
            <a:pPr lvl="1"/>
            <a:r>
              <a:rPr lang="en-US" dirty="0" smtClean="0"/>
              <a:t>End with objectives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Official definition: “details that would allow a scientist to replicate your work”</a:t>
            </a:r>
          </a:p>
          <a:p>
            <a:pPr lvl="1"/>
            <a:r>
              <a:rPr lang="en-US" dirty="0" smtClean="0"/>
              <a:t>Probably not going to happen on a poster</a:t>
            </a:r>
          </a:p>
          <a:p>
            <a:r>
              <a:rPr lang="en-US" dirty="0" smtClean="0"/>
              <a:t>General overview of equipment used, flow chart of steps taken,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How did you go about answering the question you had?</a:t>
            </a:r>
            <a:endParaRPr lang="en-US" dirty="0" smtClean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did I find out?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Might have to pick and choose what gets included or excluded for the poster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699</TotalTime>
  <Words>971</Words>
  <Application>Microsoft Office PowerPoint</Application>
  <PresentationFormat>On-screen Show (4:3)</PresentationFormat>
  <Paragraphs>149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July 22, 2010 Writing Session</vt:lpstr>
      <vt:lpstr>Timecards</vt:lpstr>
      <vt:lpstr>UMC meeting</vt:lpstr>
      <vt:lpstr>Important Dates</vt:lpstr>
      <vt:lpstr>More Poster Stuff</vt:lpstr>
      <vt:lpstr>Poster Sections</vt:lpstr>
      <vt:lpstr>Introduction</vt:lpstr>
      <vt:lpstr>Methods</vt:lpstr>
      <vt:lpstr>Results</vt:lpstr>
      <vt:lpstr>Discussion/Conclusion</vt:lpstr>
      <vt:lpstr>More Poster Stuff</vt:lpstr>
      <vt:lpstr>For today</vt:lpstr>
      <vt:lpstr>More stuff for today</vt:lpstr>
      <vt:lpstr>Acronym/Name</vt:lpstr>
      <vt:lpstr>PARTY! Please give invite to parents</vt:lpstr>
    </vt:vector>
  </TitlesOfParts>
  <Company>UCAR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22, 2010 Writing Session</dc:title>
  <dc:creator>kyleham</dc:creator>
  <cp:lastModifiedBy>kyleham</cp:lastModifiedBy>
  <cp:revision>60</cp:revision>
  <dcterms:created xsi:type="dcterms:W3CDTF">2010-07-20T15:56:23Z</dcterms:created>
  <dcterms:modified xsi:type="dcterms:W3CDTF">2010-07-21T22:38:33Z</dcterms:modified>
</cp:coreProperties>
</file>