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818" autoAdjust="0"/>
  </p:normalViewPr>
  <p:slideViewPr>
    <p:cSldViewPr>
      <p:cViewPr varScale="1">
        <p:scale>
          <a:sx n="81" d="100"/>
          <a:sy n="81" d="100"/>
        </p:scale>
        <p:origin x="-8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E7EEB-CD08-4A6C-B4B2-47CE8FD78906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62459-E381-467C-A5E0-33F3E2F84F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“Stand in” for parent is acceptable-aunt, uncle, grandparents.</a:t>
            </a:r>
          </a:p>
          <a:p>
            <a:r>
              <a:rPr lang="en-US" dirty="0" smtClean="0"/>
              <a:t>They get</a:t>
            </a:r>
            <a:r>
              <a:rPr lang="en-US" baseline="0" dirty="0" smtClean="0"/>
              <a:t> paid for all of this.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will be leaving poster session absolutely no later than 5 for my night class, so don’t be shocked if I disappear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459-E381-467C-A5E0-33F3E2F84F5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We don’t need an acronym, just a name.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Research </a:t>
            </a:r>
            <a:r>
              <a:rPr lang="en-US" baseline="0" dirty="0" smtClean="0"/>
              <a:t>Experiences for High School Students</a:t>
            </a:r>
          </a:p>
          <a:p>
            <a:r>
              <a:rPr lang="en-US" baseline="0" dirty="0" smtClean="0"/>
              <a:t>Research Internships for High School Students</a:t>
            </a:r>
          </a:p>
          <a:p>
            <a:r>
              <a:rPr lang="en-US" baseline="0" dirty="0" smtClean="0"/>
              <a:t>High School Research Internships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</a:t>
            </a:r>
            <a:r>
              <a:rPr lang="en-US" baseline="0" dirty="0" smtClean="0"/>
              <a:t> CU for 2 years starting in August.  If I’m coming for practicum at one of your high schools I will e-mail you to let you know.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459-E381-467C-A5E0-33F3E2F84F5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 every other seat. </a:t>
            </a:r>
            <a:r>
              <a:rPr lang="en-US" dirty="0" smtClean="0">
                <a:sym typeface="Wingdings" pitchFamily="2" charset="2"/>
              </a:rPr>
              <a:t>explain why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can sit up front while they work and they can come up to me with questions.  I can stay up front and be quiet for 1-1.5</a:t>
            </a:r>
            <a:r>
              <a:rPr lang="en-US" baseline="0" dirty="0" smtClean="0"/>
              <a:t> hours and then start walking around. Or I can just walk around all 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459-E381-467C-A5E0-33F3E2F84F5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9971A1A-6620-458F-8E82-4BFAE9B2D868}" type="datetimeFigureOut">
              <a:rPr lang="en-US" smtClean="0"/>
              <a:t>7/28/2010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296DCE-285E-4B4B-A860-1136DA16FD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July 30,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Writing Session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Session, August 5,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Day’s agenda (received from Nancy)</a:t>
            </a:r>
          </a:p>
          <a:p>
            <a:pPr lvl="1"/>
            <a:r>
              <a:rPr lang="en-US" dirty="0" smtClean="0"/>
              <a:t>1:30-2:45 Time to see your poster and practice talking about it (optional)</a:t>
            </a:r>
          </a:p>
          <a:p>
            <a:pPr lvl="1"/>
            <a:r>
              <a:rPr lang="en-US" dirty="0" smtClean="0"/>
              <a:t>2:45-3:30 Recognition Reception, Parents are invited</a:t>
            </a:r>
          </a:p>
          <a:p>
            <a:pPr lvl="1"/>
            <a:r>
              <a:rPr lang="en-US" dirty="0" smtClean="0"/>
              <a:t>3:30-5:00 Poster Session</a:t>
            </a:r>
          </a:p>
          <a:p>
            <a:pPr lvl="1"/>
            <a:r>
              <a:rPr lang="en-US" dirty="0" smtClean="0"/>
              <a:t>5:00-6:30 Reception and Celebration for SOARS, RESESS, and High School students</a:t>
            </a:r>
          </a:p>
          <a:p>
            <a:r>
              <a:rPr lang="en-US" dirty="0" smtClean="0"/>
              <a:t>All events at CG1</a:t>
            </a:r>
          </a:p>
          <a:p>
            <a:r>
              <a:rPr lang="en-US" dirty="0" smtClean="0"/>
              <a:t>Timecard will need to be submitted on this day, too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poster session is open to the public. You can invite anyone that you would like.</a:t>
            </a:r>
          </a:p>
          <a:p>
            <a:r>
              <a:rPr lang="en-US" dirty="0" smtClean="0"/>
              <a:t>Bring the nametag that we made for you on the first day.</a:t>
            </a:r>
          </a:p>
          <a:p>
            <a:r>
              <a:rPr lang="en-US" dirty="0" smtClean="0"/>
              <a:t>Time to explore the exhibition hall</a:t>
            </a:r>
          </a:p>
          <a:p>
            <a:pPr lvl="1"/>
            <a:r>
              <a:rPr lang="en-US" dirty="0" smtClean="0"/>
              <a:t>Assigned times will be handed out on the 5th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467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Acronym/Name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864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IONHIARS (Andy)</a:t>
            </a:r>
          </a:p>
          <a:p>
            <a:r>
              <a:rPr lang="en-US" dirty="0" smtClean="0"/>
              <a:t>REHSS, RIHSS (Kyle)</a:t>
            </a:r>
          </a:p>
          <a:p>
            <a:pPr lvl="2"/>
            <a:r>
              <a:rPr lang="en-US" dirty="0" smtClean="0"/>
              <a:t>How to pronounce?</a:t>
            </a:r>
          </a:p>
          <a:p>
            <a:r>
              <a:rPr lang="en-US" dirty="0" err="1" smtClean="0"/>
              <a:t>HiSRI</a:t>
            </a:r>
            <a:r>
              <a:rPr lang="en-US" dirty="0" smtClean="0"/>
              <a:t> (Kyle)</a:t>
            </a:r>
          </a:p>
          <a:p>
            <a:pPr lvl="2"/>
            <a:r>
              <a:rPr lang="en-US" dirty="0" smtClean="0"/>
              <a:t>Pronounced His-</a:t>
            </a:r>
            <a:r>
              <a:rPr lang="en-US" dirty="0" err="1" smtClean="0"/>
              <a:t>ree</a:t>
            </a:r>
            <a:endParaRPr lang="en-US" dirty="0" smtClean="0"/>
          </a:p>
          <a:p>
            <a:r>
              <a:rPr lang="en-US" strike="sngStrike" dirty="0" smtClean="0"/>
              <a:t>IROS (Kyle)</a:t>
            </a:r>
          </a:p>
          <a:p>
            <a:pPr lvl="2"/>
            <a:r>
              <a:rPr lang="en-US" strike="sngStrike" dirty="0" smtClean="0"/>
              <a:t>Pronounced “eye-rose”</a:t>
            </a:r>
          </a:p>
          <a:p>
            <a:r>
              <a:rPr lang="en-US" dirty="0" smtClean="0"/>
              <a:t>Inspire </a:t>
            </a:r>
            <a:r>
              <a:rPr lang="en-US" dirty="0" smtClean="0"/>
              <a:t>(Nancy</a:t>
            </a:r>
            <a:r>
              <a:rPr lang="en-US" dirty="0" smtClean="0"/>
              <a:t>) or Aspire</a:t>
            </a:r>
            <a:endParaRPr lang="en-US" dirty="0" smtClean="0"/>
          </a:p>
          <a:p>
            <a:pPr lvl="2"/>
            <a:r>
              <a:rPr lang="en-US" b="1" strike="sngStrike" dirty="0" smtClean="0"/>
              <a:t>I</a:t>
            </a:r>
            <a:r>
              <a:rPr lang="en-US" strike="sngStrike" dirty="0" smtClean="0"/>
              <a:t>nternships at </a:t>
            </a:r>
            <a:r>
              <a:rPr lang="en-US" b="1" strike="sngStrike" dirty="0" smtClean="0"/>
              <a:t>N</a:t>
            </a:r>
            <a:r>
              <a:rPr lang="en-US" strike="sngStrike" dirty="0" smtClean="0"/>
              <a:t>CAR in </a:t>
            </a:r>
            <a:r>
              <a:rPr lang="en-US" b="1" strike="sngStrike" dirty="0" smtClean="0"/>
              <a:t>S</a:t>
            </a:r>
            <a:r>
              <a:rPr lang="en-US" strike="sngStrike" dirty="0" smtClean="0"/>
              <a:t>cience that are </a:t>
            </a:r>
            <a:r>
              <a:rPr lang="en-US" b="1" strike="sngStrike" dirty="0" smtClean="0"/>
              <a:t>P</a:t>
            </a:r>
            <a:r>
              <a:rPr lang="en-US" strike="sngStrike" dirty="0" smtClean="0"/>
              <a:t>ractical and </a:t>
            </a:r>
            <a:r>
              <a:rPr lang="en-US" b="1" strike="sngStrike" dirty="0" smtClean="0"/>
              <a:t>I</a:t>
            </a:r>
            <a:r>
              <a:rPr lang="en-US" strike="sngStrike" dirty="0" smtClean="0"/>
              <a:t>nformational within </a:t>
            </a:r>
            <a:r>
              <a:rPr lang="en-US" b="1" strike="sngStrike" dirty="0" smtClean="0"/>
              <a:t>R</a:t>
            </a:r>
            <a:r>
              <a:rPr lang="en-US" strike="sngStrike" dirty="0" smtClean="0"/>
              <a:t>esearch and </a:t>
            </a:r>
            <a:r>
              <a:rPr lang="en-US" b="1" strike="sngStrike" dirty="0" smtClean="0"/>
              <a:t>E</a:t>
            </a:r>
            <a:r>
              <a:rPr lang="en-US" strike="sngStrike" dirty="0" smtClean="0"/>
              <a:t>ducation </a:t>
            </a:r>
          </a:p>
          <a:p>
            <a:r>
              <a:rPr lang="en-US" dirty="0" smtClean="0"/>
              <a:t>Science Snapshot (Nancy)</a:t>
            </a:r>
          </a:p>
          <a:p>
            <a:pPr lvl="2"/>
            <a:r>
              <a:rPr lang="en-US" b="1" strike="sngStrike" dirty="0" smtClean="0"/>
              <a:t>S</a:t>
            </a:r>
            <a:r>
              <a:rPr lang="en-US" strike="sngStrike" dirty="0" smtClean="0"/>
              <a:t>cience at </a:t>
            </a:r>
            <a:r>
              <a:rPr lang="en-US" b="1" strike="sngStrike" dirty="0" smtClean="0"/>
              <a:t>N</a:t>
            </a:r>
            <a:r>
              <a:rPr lang="en-US" strike="sngStrike" dirty="0" smtClean="0"/>
              <a:t>CAR </a:t>
            </a:r>
            <a:r>
              <a:rPr lang="en-US" b="1" strike="sngStrike" dirty="0" smtClean="0"/>
              <a:t>A</a:t>
            </a:r>
            <a:r>
              <a:rPr lang="en-US" strike="sngStrike" dirty="0" smtClean="0"/>
              <a:t>bout </a:t>
            </a:r>
            <a:r>
              <a:rPr lang="en-US" b="1" strike="sngStrike" dirty="0" smtClean="0"/>
              <a:t>P</a:t>
            </a:r>
            <a:r>
              <a:rPr lang="en-US" strike="sngStrike" dirty="0" smtClean="0"/>
              <a:t>eople </a:t>
            </a:r>
            <a:r>
              <a:rPr lang="en-US" b="1" strike="sngStrike" dirty="0" smtClean="0"/>
              <a:t>S</a:t>
            </a:r>
            <a:r>
              <a:rPr lang="en-US" strike="sngStrike" dirty="0" smtClean="0"/>
              <a:t>tudents </a:t>
            </a:r>
            <a:r>
              <a:rPr lang="en-US" b="1" strike="sngStrike" dirty="0" smtClean="0"/>
              <a:t>H</a:t>
            </a:r>
            <a:r>
              <a:rPr lang="en-US" strike="sngStrike" dirty="0" smtClean="0"/>
              <a:t>onors and </a:t>
            </a:r>
            <a:r>
              <a:rPr lang="en-US" b="1" strike="sngStrike" dirty="0" smtClean="0"/>
              <a:t>O</a:t>
            </a:r>
            <a:r>
              <a:rPr lang="en-US" strike="sngStrike" dirty="0" smtClean="0"/>
              <a:t>ther </a:t>
            </a:r>
            <a:r>
              <a:rPr lang="en-US" b="1" strike="sngStrike" dirty="0" smtClean="0"/>
              <a:t>T</a:t>
            </a:r>
            <a:r>
              <a:rPr lang="en-US" strike="sngStrike" dirty="0" smtClean="0"/>
              <a:t>hings</a:t>
            </a:r>
          </a:p>
          <a:p>
            <a:r>
              <a:rPr lang="en-US" dirty="0" smtClean="0"/>
              <a:t>HSIP (what we kind of called it before you got here)</a:t>
            </a:r>
          </a:p>
          <a:p>
            <a:pPr lvl="2"/>
            <a:r>
              <a:rPr lang="en-US" dirty="0" smtClean="0"/>
              <a:t>Pronounced H-sip</a:t>
            </a:r>
            <a:r>
              <a:rPr lang="en-US" dirty="0" smtClean="0"/>
              <a:t>?</a:t>
            </a:r>
          </a:p>
          <a:p>
            <a:r>
              <a:rPr lang="en-US" dirty="0" smtClean="0"/>
              <a:t>HIRO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Kyle’s contact information after August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kylemham@gmail.com</a:t>
            </a:r>
          </a:p>
          <a:p>
            <a:pPr lvl="1"/>
            <a:r>
              <a:rPr lang="en-US" dirty="0" smtClean="0"/>
              <a:t>Same name on </a:t>
            </a:r>
            <a:r>
              <a:rPr lang="en-US" dirty="0" err="1" smtClean="0"/>
              <a:t>facebook</a:t>
            </a:r>
            <a:endParaRPr lang="en-US" dirty="0" smtClean="0"/>
          </a:p>
          <a:p>
            <a:r>
              <a:rPr lang="en-US" dirty="0" smtClean="0"/>
              <a:t>Kyline84 on twitter if you tweet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you have not completed your short abstract do that first thing, let me review it, and then send it immediately to rhaacker@ucar.edu</a:t>
            </a:r>
          </a:p>
          <a:p>
            <a:r>
              <a:rPr lang="en-US" dirty="0" smtClean="0"/>
              <a:t>Poster should be completed (in rough form) today</a:t>
            </a:r>
          </a:p>
          <a:p>
            <a:pPr lvl="1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Methods</a:t>
            </a:r>
          </a:p>
          <a:p>
            <a:pPr lvl="1"/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Literature Cited, Acknowledgements, Contact Info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best way to work?</a:t>
            </a:r>
          </a:p>
          <a:p>
            <a:pPr lvl="1"/>
            <a:r>
              <a:rPr lang="en-US" dirty="0" smtClean="0"/>
              <a:t>No music over these computers because we don’t own them.</a:t>
            </a:r>
          </a:p>
          <a:p>
            <a:r>
              <a:rPr lang="en-US" dirty="0" smtClean="0"/>
              <a:t>We’ll all do lunch together at 11:45.</a:t>
            </a:r>
          </a:p>
          <a:p>
            <a:r>
              <a:rPr lang="en-US" dirty="0" smtClean="0"/>
              <a:t>5:00 is when we’ll finish.</a:t>
            </a:r>
          </a:p>
          <a:p>
            <a:pPr lvl="1"/>
            <a:r>
              <a:rPr lang="en-US" dirty="0" smtClean="0"/>
              <a:t>You may leave early only if your poster is completed.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376</TotalTime>
  <Words>433</Words>
  <Application>Microsoft Office PowerPoint</Application>
  <PresentationFormat>On-screen Show (4:3)</PresentationFormat>
  <Paragraphs>67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July 30, 2010</vt:lpstr>
      <vt:lpstr>Poster Session, August 5, 2010</vt:lpstr>
      <vt:lpstr>Extra Notes</vt:lpstr>
      <vt:lpstr>Acronym/Name</vt:lpstr>
      <vt:lpstr>Kyle’s contact information after August 12</vt:lpstr>
      <vt:lpstr>Today</vt:lpstr>
      <vt:lpstr>Today’s schedule</vt:lpstr>
    </vt:vector>
  </TitlesOfParts>
  <Company>UCAR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30, 2010</dc:title>
  <dc:creator>kyleham</dc:creator>
  <cp:lastModifiedBy>kyleham</cp:lastModifiedBy>
  <cp:revision>5</cp:revision>
  <dcterms:created xsi:type="dcterms:W3CDTF">2010-07-28T14:02:01Z</dcterms:created>
  <dcterms:modified xsi:type="dcterms:W3CDTF">2010-07-28T20:18:08Z</dcterms:modified>
</cp:coreProperties>
</file>