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77A3B-319F-4371-A2FA-3491CD510033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30745-86FE-41AB-AEAE-9FFF84F18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77A3B-319F-4371-A2FA-3491CD510033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30745-86FE-41AB-AEAE-9FFF84F18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77A3B-319F-4371-A2FA-3491CD510033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30745-86FE-41AB-AEAE-9FFF84F18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77A3B-319F-4371-A2FA-3491CD510033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30745-86FE-41AB-AEAE-9FFF84F18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77A3B-319F-4371-A2FA-3491CD510033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30745-86FE-41AB-AEAE-9FFF84F18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77A3B-319F-4371-A2FA-3491CD510033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30745-86FE-41AB-AEAE-9FFF84F18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77A3B-319F-4371-A2FA-3491CD510033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30745-86FE-41AB-AEAE-9FFF84F18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77A3B-319F-4371-A2FA-3491CD510033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30745-86FE-41AB-AEAE-9FFF84F18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77A3B-319F-4371-A2FA-3491CD510033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30745-86FE-41AB-AEAE-9FFF84F18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77A3B-319F-4371-A2FA-3491CD510033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30745-86FE-41AB-AEAE-9FFF84F18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77A3B-319F-4371-A2FA-3491CD510033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30745-86FE-41AB-AEAE-9FFF84F18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77A3B-319F-4371-A2FA-3491CD510033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30745-86FE-41AB-AEAE-9FFF84F18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66800" cy="4111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Grids</a:t>
            </a:r>
            <a:endParaRPr lang="en-US" sz="20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743200" y="533400"/>
            <a:ext cx="0" cy="556260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828800" y="1600200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828800" y="1905000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828800" y="2362200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828800" y="2971800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828800" y="5715000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828800" y="3733800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828800" y="4724400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828800" y="5257800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692338" y="1230868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581400" y="1230868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dirty="0" smtClean="0"/>
              <a:t>=0,ND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679514" y="1524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60714" y="1676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79514" y="1905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660714" y="2133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746314" y="228600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660714" y="2754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80988" y="534566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ND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469636" y="4800600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ND-1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657600" y="548640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ND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679436" y="5040868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ND-1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828800" y="5791200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143000" y="5574268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ND+1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2743200" y="457200"/>
            <a:ext cx="18288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670036" y="228600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  <a:r>
              <a:rPr lang="en-US" baseline="-25000" dirty="0" smtClean="0"/>
              <a:t>j</a:t>
            </a:r>
            <a:endParaRPr lang="en-US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1679514" y="3135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679514" y="2514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590800" y="60960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4800600" y="1447800"/>
            <a:ext cx="419858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ND</a:t>
            </a:r>
          </a:p>
          <a:p>
            <a:r>
              <a:rPr lang="en-US" sz="2800" dirty="0" err="1" smtClean="0"/>
              <a:t>d</a:t>
            </a:r>
            <a:r>
              <a:rPr lang="en-US" dirty="0" err="1" smtClean="0"/>
              <a:t>i</a:t>
            </a:r>
            <a:r>
              <a:rPr lang="en-US" dirty="0" smtClean="0"/>
              <a:t>=1,ND   </a:t>
            </a:r>
            <a:r>
              <a:rPr lang="en-US" dirty="0" smtClean="0"/>
              <a:t>;  </a:t>
            </a:r>
            <a:r>
              <a:rPr lang="en-US" dirty="0" smtClean="0"/>
              <a:t>      </a:t>
            </a:r>
            <a:r>
              <a:rPr lang="en-US" sz="2800" dirty="0" err="1" smtClean="0"/>
              <a:t>d</a:t>
            </a:r>
            <a:r>
              <a:rPr lang="en-US" dirty="0" err="1" smtClean="0"/>
              <a:t>i</a:t>
            </a:r>
            <a:r>
              <a:rPr lang="en-US" dirty="0" smtClean="0"/>
              <a:t>=0  </a:t>
            </a:r>
            <a:r>
              <a:rPr lang="en-US" sz="2800" dirty="0" smtClean="0"/>
              <a:t>=  0 </a:t>
            </a:r>
            <a:endParaRPr lang="en-US" sz="2800" dirty="0" smtClean="0"/>
          </a:p>
          <a:p>
            <a:r>
              <a:rPr lang="en-US" sz="2800" dirty="0" err="1" smtClean="0"/>
              <a:t>d</a:t>
            </a:r>
            <a:r>
              <a:rPr lang="en-US" dirty="0" err="1" smtClean="0"/>
              <a:t>k</a:t>
            </a:r>
            <a:r>
              <a:rPr lang="en-US" dirty="0" smtClean="0"/>
              <a:t>=1,ND   ; </a:t>
            </a:r>
            <a:r>
              <a:rPr lang="en-US" dirty="0" smtClean="0"/>
              <a:t>      </a:t>
            </a:r>
            <a:r>
              <a:rPr lang="en-US" sz="2800" dirty="0" err="1" smtClean="0"/>
              <a:t>d</a:t>
            </a:r>
            <a:r>
              <a:rPr lang="en-US" dirty="0" err="1" smtClean="0"/>
              <a:t>k</a:t>
            </a:r>
            <a:r>
              <a:rPr lang="en-US" dirty="0" smtClean="0"/>
              <a:t>=ND+1 </a:t>
            </a:r>
            <a:r>
              <a:rPr lang="en-US" dirty="0" smtClean="0"/>
              <a:t>= </a:t>
            </a:r>
            <a:r>
              <a:rPr lang="en-US" sz="2800" dirty="0" err="1" smtClean="0"/>
              <a:t>d</a:t>
            </a:r>
            <a:r>
              <a:rPr lang="en-US" dirty="0" err="1" smtClean="0"/>
              <a:t>k</a:t>
            </a:r>
            <a:r>
              <a:rPr lang="en-US" dirty="0" smtClean="0"/>
              <a:t>=1,ND </a:t>
            </a:r>
            <a:r>
              <a:rPr lang="en-US" dirty="0" smtClean="0"/>
              <a:t> </a:t>
            </a:r>
            <a:r>
              <a:rPr lang="en-US" sz="2800" dirty="0" smtClean="0"/>
              <a:t>+ </a:t>
            </a:r>
            <a:r>
              <a:rPr lang="el-GR" sz="2800" dirty="0" smtClean="0">
                <a:latin typeface="Times New Roman"/>
                <a:cs typeface="Times New Roman"/>
              </a:rPr>
              <a:t>ε</a:t>
            </a:r>
            <a:endParaRPr lang="en-US" sz="2800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2590800" y="1611868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•</a:t>
            </a:r>
            <a:endParaRPr lang="en-US" dirty="0"/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4800600" y="884238"/>
            <a:ext cx="2001215" cy="6397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Inputs(j)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Content Placeholder 3"/>
          <p:cNvSpPr txBox="1">
            <a:spLocks/>
          </p:cNvSpPr>
          <p:nvPr/>
        </p:nvSpPr>
        <p:spPr>
          <a:xfrm>
            <a:off x="4800600" y="2438400"/>
            <a:ext cx="4038600" cy="1828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338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Uniform Mixing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4040188" cy="639762"/>
          </a:xfrm>
        </p:spPr>
        <p:txBody>
          <a:bodyPr/>
          <a:lstStyle/>
          <a:p>
            <a:r>
              <a:rPr lang="en-US" dirty="0" smtClean="0"/>
              <a:t>Inputs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153400" cy="1828800"/>
          </a:xfrm>
        </p:spPr>
        <p:txBody>
          <a:bodyPr/>
          <a:lstStyle/>
          <a:p>
            <a:r>
              <a:rPr lang="en-US" dirty="0" smtClean="0"/>
              <a:t>Diff(constant)</a:t>
            </a:r>
          </a:p>
          <a:p>
            <a:r>
              <a:rPr lang="en-US" dirty="0" err="1" smtClean="0"/>
              <a:t>Prandtl</a:t>
            </a:r>
            <a:r>
              <a:rPr lang="en-US" dirty="0" smtClean="0"/>
              <a:t>(constant)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" y="3516312"/>
            <a:ext cx="4041775" cy="639762"/>
          </a:xfrm>
        </p:spPr>
        <p:txBody>
          <a:bodyPr/>
          <a:lstStyle/>
          <a:p>
            <a:r>
              <a:rPr lang="en-US" dirty="0" smtClean="0"/>
              <a:t>Outputs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" y="4114800"/>
            <a:ext cx="8153400" cy="2209800"/>
          </a:xfrm>
        </p:spPr>
        <p:txBody>
          <a:bodyPr/>
          <a:lstStyle/>
          <a:p>
            <a:r>
              <a:rPr lang="en-US" dirty="0" smtClean="0"/>
              <a:t>Diff(</a:t>
            </a:r>
            <a:r>
              <a:rPr lang="en-US" dirty="0" err="1" smtClean="0"/>
              <a:t>i</a:t>
            </a:r>
            <a:r>
              <a:rPr lang="en-US" dirty="0" smtClean="0"/>
              <a:t>=1,ND)  = Diff(constant)</a:t>
            </a:r>
          </a:p>
          <a:p>
            <a:r>
              <a:rPr lang="en-US" dirty="0" err="1" smtClean="0"/>
              <a:t>Visc</a:t>
            </a:r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=1,ND)  = Diff</a:t>
            </a:r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=1,ND) </a:t>
            </a:r>
            <a:r>
              <a:rPr lang="en-US" dirty="0" smtClean="0"/>
              <a:t> * </a:t>
            </a:r>
            <a:r>
              <a:rPr lang="en-US" dirty="0" err="1" smtClean="0"/>
              <a:t>Prandtl</a:t>
            </a:r>
            <a:r>
              <a:rPr lang="en-US" dirty="0" smtClean="0"/>
              <a:t>(constant)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56</Words>
  <Application>Microsoft Office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Grids</vt:lpstr>
      <vt:lpstr>Uniform Mixing</vt:lpstr>
    </vt:vector>
  </TitlesOfParts>
  <Company>NCAR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wily</dc:creator>
  <cp:lastModifiedBy>wily</cp:lastModifiedBy>
  <cp:revision>5</cp:revision>
  <dcterms:created xsi:type="dcterms:W3CDTF">2012-07-08T23:23:22Z</dcterms:created>
  <dcterms:modified xsi:type="dcterms:W3CDTF">2012-07-11T19:56:02Z</dcterms:modified>
</cp:coreProperties>
</file>